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3"/>
  </p:notesMasterIdLst>
  <p:sldIdLst>
    <p:sldId id="256" r:id="rId2"/>
    <p:sldId id="279" r:id="rId3"/>
    <p:sldId id="262" r:id="rId4"/>
    <p:sldId id="272" r:id="rId5"/>
    <p:sldId id="277" r:id="rId6"/>
    <p:sldId id="267" r:id="rId7"/>
    <p:sldId id="263" r:id="rId8"/>
    <p:sldId id="268" r:id="rId9"/>
    <p:sldId id="269" r:id="rId10"/>
    <p:sldId id="270" r:id="rId11"/>
    <p:sldId id="271" r:id="rId12"/>
    <p:sldId id="273" r:id="rId13"/>
    <p:sldId id="281" r:id="rId14"/>
    <p:sldId id="274" r:id="rId15"/>
    <p:sldId id="264" r:id="rId16"/>
    <p:sldId id="275" r:id="rId17"/>
    <p:sldId id="276" r:id="rId18"/>
    <p:sldId id="265" r:id="rId19"/>
    <p:sldId id="278" r:id="rId20"/>
    <p:sldId id="266" r:id="rId21"/>
    <p:sldId id="260"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A366E"/>
    <a:srgbClr val="F13F9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471" autoAdjust="0"/>
    <p:restoredTop sz="50182" autoAdjust="0"/>
  </p:normalViewPr>
  <p:slideViewPr>
    <p:cSldViewPr snapToGrid="0">
      <p:cViewPr varScale="1">
        <p:scale>
          <a:sx n="36" d="100"/>
          <a:sy n="36" d="100"/>
        </p:scale>
        <p:origin x="1998" y="60"/>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D13999F-C5C3-4802-97A2-E18D56B907C5}" type="datetimeFigureOut">
              <a:rPr lang="en-US" smtClean="0"/>
              <a:t>1/13/2016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5C7EF79-DA05-4DF4-8AAF-E2065864AB4C}" type="slidenum">
              <a:rPr lang="en-US" smtClean="0"/>
              <a:t>‹#›</a:t>
            </a:fld>
            <a:endParaRPr lang="en-US"/>
          </a:p>
        </p:txBody>
      </p:sp>
    </p:spTree>
    <p:extLst>
      <p:ext uri="{BB962C8B-B14F-4D97-AF65-F5344CB8AC3E}">
        <p14:creationId xmlns:p14="http://schemas.microsoft.com/office/powerpoint/2010/main" val="20017408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err="1" smtClean="0">
                <a:solidFill>
                  <a:schemeClr val="tx1"/>
                </a:solidFill>
                <a:effectLst/>
                <a:latin typeface="+mn-lt"/>
                <a:ea typeface="+mn-ea"/>
                <a:cs typeface="+mn-cs"/>
              </a:rPr>
              <a:t>Ngày</a:t>
            </a:r>
            <a:r>
              <a:rPr lang="en-US" sz="1200" b="1" i="0" kern="1200" baseline="0" dirty="0" smtClean="0">
                <a:solidFill>
                  <a:schemeClr val="tx1"/>
                </a:solidFill>
                <a:effectLst/>
                <a:latin typeface="+mn-lt"/>
                <a:ea typeface="+mn-ea"/>
                <a:cs typeface="+mn-cs"/>
              </a:rPr>
              <a:t> nay, </a:t>
            </a:r>
            <a:r>
              <a:rPr lang="en-US" sz="1200" b="1" i="0" kern="1200" baseline="0" dirty="0" err="1" smtClean="0">
                <a:solidFill>
                  <a:schemeClr val="tx1"/>
                </a:solidFill>
                <a:effectLst/>
                <a:latin typeface="+mn-lt"/>
                <a:ea typeface="+mn-ea"/>
                <a:cs typeface="+mn-cs"/>
              </a:rPr>
              <a:t>vấn</a:t>
            </a:r>
            <a:r>
              <a:rPr lang="en-US" sz="1200" b="1" i="0" kern="1200" baseline="0" dirty="0" smtClean="0">
                <a:solidFill>
                  <a:schemeClr val="tx1"/>
                </a:solidFill>
                <a:effectLst/>
                <a:latin typeface="+mn-lt"/>
                <a:ea typeface="+mn-ea"/>
                <a:cs typeface="+mn-cs"/>
              </a:rPr>
              <a:t> </a:t>
            </a:r>
            <a:r>
              <a:rPr lang="en-US" sz="1200" b="1" i="0" kern="1200" baseline="0" dirty="0" err="1" smtClean="0">
                <a:solidFill>
                  <a:schemeClr val="tx1"/>
                </a:solidFill>
                <a:effectLst/>
                <a:latin typeface="+mn-lt"/>
                <a:ea typeface="+mn-ea"/>
                <a:cs typeface="+mn-cs"/>
              </a:rPr>
              <a:t>đề</a:t>
            </a:r>
            <a:r>
              <a:rPr lang="en-US" sz="1200" b="1" i="0" kern="1200" baseline="0" dirty="0" smtClean="0">
                <a:solidFill>
                  <a:schemeClr val="tx1"/>
                </a:solidFill>
                <a:effectLst/>
                <a:latin typeface="+mn-lt"/>
                <a:ea typeface="+mn-ea"/>
                <a:cs typeface="+mn-cs"/>
              </a:rPr>
              <a:t> </a:t>
            </a:r>
            <a:r>
              <a:rPr lang="en-US" sz="1200" b="1" i="0" kern="1200" baseline="0" dirty="0" err="1" smtClean="0">
                <a:solidFill>
                  <a:schemeClr val="tx1"/>
                </a:solidFill>
                <a:effectLst/>
                <a:latin typeface="+mn-lt"/>
                <a:ea typeface="+mn-ea"/>
                <a:cs typeface="+mn-cs"/>
              </a:rPr>
              <a:t>sức</a:t>
            </a:r>
            <a:r>
              <a:rPr lang="en-US" sz="1200" b="1" i="0" kern="1200" baseline="0" dirty="0" smtClean="0">
                <a:solidFill>
                  <a:schemeClr val="tx1"/>
                </a:solidFill>
                <a:effectLst/>
                <a:latin typeface="+mn-lt"/>
                <a:ea typeface="+mn-ea"/>
                <a:cs typeface="+mn-cs"/>
              </a:rPr>
              <a:t> </a:t>
            </a:r>
            <a:r>
              <a:rPr lang="en-US" sz="1200" b="1" i="0" kern="1200" baseline="0" dirty="0" err="1" smtClean="0">
                <a:solidFill>
                  <a:schemeClr val="tx1"/>
                </a:solidFill>
                <a:effectLst/>
                <a:latin typeface="+mn-lt"/>
                <a:ea typeface="+mn-ea"/>
                <a:cs typeface="+mn-cs"/>
              </a:rPr>
              <a:t>khỏe</a:t>
            </a:r>
            <a:r>
              <a:rPr lang="en-US" sz="1200" b="1" i="0" kern="1200" baseline="0" dirty="0" smtClean="0">
                <a:solidFill>
                  <a:schemeClr val="tx1"/>
                </a:solidFill>
                <a:effectLst/>
                <a:latin typeface="+mn-lt"/>
                <a:ea typeface="+mn-ea"/>
                <a:cs typeface="+mn-cs"/>
              </a:rPr>
              <a:t> con </a:t>
            </a:r>
            <a:r>
              <a:rPr lang="en-US" sz="1200" b="1" i="0" kern="1200" baseline="0" dirty="0" err="1" smtClean="0">
                <a:solidFill>
                  <a:schemeClr val="tx1"/>
                </a:solidFill>
                <a:effectLst/>
                <a:latin typeface="+mn-lt"/>
                <a:ea typeface="+mn-ea"/>
                <a:cs typeface="+mn-cs"/>
              </a:rPr>
              <a:t>người</a:t>
            </a:r>
            <a:r>
              <a:rPr lang="en-US" sz="1200" b="1" i="0" kern="1200" baseline="0" dirty="0" smtClean="0">
                <a:solidFill>
                  <a:schemeClr val="tx1"/>
                </a:solidFill>
                <a:effectLst/>
                <a:latin typeface="+mn-lt"/>
                <a:ea typeface="+mn-ea"/>
                <a:cs typeface="+mn-cs"/>
              </a:rPr>
              <a:t> </a:t>
            </a:r>
            <a:r>
              <a:rPr lang="en-US" sz="1200" b="1" i="0" kern="1200" baseline="0" dirty="0" err="1" smtClean="0">
                <a:solidFill>
                  <a:schemeClr val="tx1"/>
                </a:solidFill>
                <a:effectLst/>
                <a:latin typeface="+mn-lt"/>
                <a:ea typeface="+mn-ea"/>
                <a:cs typeface="+mn-cs"/>
              </a:rPr>
              <a:t>ngày</a:t>
            </a:r>
            <a:r>
              <a:rPr lang="en-US" sz="1200" b="1" i="0" kern="1200" baseline="0" dirty="0" smtClean="0">
                <a:solidFill>
                  <a:schemeClr val="tx1"/>
                </a:solidFill>
                <a:effectLst/>
                <a:latin typeface="+mn-lt"/>
                <a:ea typeface="+mn-ea"/>
                <a:cs typeface="+mn-cs"/>
              </a:rPr>
              <a:t> </a:t>
            </a:r>
            <a:r>
              <a:rPr lang="en-US" sz="1200" b="1" i="0" kern="1200" baseline="0" dirty="0" err="1" smtClean="0">
                <a:solidFill>
                  <a:schemeClr val="tx1"/>
                </a:solidFill>
                <a:effectLst/>
                <a:latin typeface="+mn-lt"/>
                <a:ea typeface="+mn-ea"/>
                <a:cs typeface="+mn-cs"/>
              </a:rPr>
              <a:t>càng</a:t>
            </a:r>
            <a:r>
              <a:rPr lang="en-US" sz="1200" b="1" i="0" kern="1200" baseline="0" dirty="0" smtClean="0">
                <a:solidFill>
                  <a:schemeClr val="tx1"/>
                </a:solidFill>
                <a:effectLst/>
                <a:latin typeface="+mn-lt"/>
                <a:ea typeface="+mn-ea"/>
                <a:cs typeface="+mn-cs"/>
              </a:rPr>
              <a:t> </a:t>
            </a:r>
            <a:r>
              <a:rPr lang="en-US" sz="1200" b="1" i="0" kern="1200" baseline="0" dirty="0" err="1" smtClean="0">
                <a:solidFill>
                  <a:schemeClr val="tx1"/>
                </a:solidFill>
                <a:effectLst/>
                <a:latin typeface="+mn-lt"/>
                <a:ea typeface="+mn-ea"/>
                <a:cs typeface="+mn-cs"/>
              </a:rPr>
              <a:t>được</a:t>
            </a:r>
            <a:r>
              <a:rPr lang="en-US" sz="1200" b="1" i="0" kern="1200" baseline="0" dirty="0" smtClean="0">
                <a:solidFill>
                  <a:schemeClr val="tx1"/>
                </a:solidFill>
                <a:effectLst/>
                <a:latin typeface="+mn-lt"/>
                <a:ea typeface="+mn-ea"/>
                <a:cs typeface="+mn-cs"/>
              </a:rPr>
              <a:t> </a:t>
            </a:r>
            <a:r>
              <a:rPr lang="en-US" sz="1200" b="1" i="0" kern="1200" baseline="0" dirty="0" err="1" smtClean="0">
                <a:solidFill>
                  <a:schemeClr val="tx1"/>
                </a:solidFill>
                <a:effectLst/>
                <a:latin typeface="+mn-lt"/>
                <a:ea typeface="+mn-ea"/>
                <a:cs typeface="+mn-cs"/>
              </a:rPr>
              <a:t>chú</a:t>
            </a:r>
            <a:r>
              <a:rPr lang="en-US" sz="1200" b="1" i="0" kern="1200" baseline="0" dirty="0" smtClean="0">
                <a:solidFill>
                  <a:schemeClr val="tx1"/>
                </a:solidFill>
                <a:effectLst/>
                <a:latin typeface="+mn-lt"/>
                <a:ea typeface="+mn-ea"/>
                <a:cs typeface="+mn-cs"/>
              </a:rPr>
              <a:t> </a:t>
            </a:r>
            <a:r>
              <a:rPr lang="en-US" sz="1200" b="1" i="0" kern="1200" baseline="0" dirty="0" err="1" smtClean="0">
                <a:solidFill>
                  <a:schemeClr val="tx1"/>
                </a:solidFill>
                <a:effectLst/>
                <a:latin typeface="+mn-lt"/>
                <a:ea typeface="+mn-ea"/>
                <a:cs typeface="+mn-cs"/>
              </a:rPr>
              <a:t>trọng</a:t>
            </a:r>
            <a:r>
              <a:rPr lang="en-US" sz="1200" b="1" i="0" kern="1200" baseline="0" dirty="0" smtClean="0">
                <a:solidFill>
                  <a:schemeClr val="tx1"/>
                </a:solidFill>
                <a:effectLst/>
                <a:latin typeface="+mn-lt"/>
                <a:ea typeface="+mn-ea"/>
                <a:cs typeface="+mn-cs"/>
              </a:rPr>
              <a:t>.</a:t>
            </a:r>
            <a:br>
              <a:rPr lang="en-US" sz="1200" b="1" i="0" kern="1200" baseline="0" dirty="0" smtClean="0">
                <a:solidFill>
                  <a:schemeClr val="tx1"/>
                </a:solidFill>
                <a:effectLst/>
                <a:latin typeface="+mn-lt"/>
                <a:ea typeface="+mn-ea"/>
                <a:cs typeface="+mn-cs"/>
              </a:rPr>
            </a:br>
            <a:r>
              <a:rPr lang="vi-VN" sz="1200" kern="1200" dirty="0" smtClean="0">
                <a:solidFill>
                  <a:schemeClr val="tx1"/>
                </a:solidFill>
                <a:effectLst/>
                <a:latin typeface="+mn-lt"/>
                <a:ea typeface="+mn-ea"/>
                <a:cs typeface="+mn-cs"/>
              </a:rPr>
              <a:t>Sau </a:t>
            </a:r>
            <a:r>
              <a:rPr lang="vi-VN" sz="1200" u="none" kern="1200" dirty="0" smtClean="0">
                <a:solidFill>
                  <a:schemeClr val="tx1"/>
                </a:solidFill>
                <a:effectLst/>
                <a:latin typeface="+mn-lt"/>
                <a:ea typeface="+mn-ea"/>
                <a:cs typeface="+mn-cs"/>
              </a:rPr>
              <a:t>những giờ làm</a:t>
            </a:r>
            <a:r>
              <a:rPr lang="vi-VN" sz="1200" kern="1200" dirty="0" smtClean="0">
                <a:solidFill>
                  <a:schemeClr val="tx1"/>
                </a:solidFill>
                <a:effectLst/>
                <a:latin typeface="+mn-lt"/>
                <a:ea typeface="+mn-ea"/>
                <a:cs typeface="+mn-cs"/>
              </a:rPr>
              <a:t> việc mệt mỏi người dùng cần tập thể dục để giảm stress cũng như có được một sức khỏe tốt hơn. Loại hình thường thấy ở mọi người là đi bộ hoặc chạy bộ.</a:t>
            </a:r>
            <a:r>
              <a:rPr lang="en-US" sz="1200" b="1" i="0" kern="1200" dirty="0" smtClean="0">
                <a:solidFill>
                  <a:schemeClr val="tx1"/>
                </a:solidFill>
                <a:effectLst/>
                <a:latin typeface="+mn-lt"/>
                <a:ea typeface="+mn-ea"/>
                <a:cs typeface="+mn-cs"/>
              </a:rPr>
              <a:t/>
            </a:r>
            <a:br>
              <a:rPr lang="en-US" sz="1200" b="1" i="0" kern="1200" dirty="0" smtClean="0">
                <a:solidFill>
                  <a:schemeClr val="tx1"/>
                </a:solidFill>
                <a:effectLst/>
                <a:latin typeface="+mn-lt"/>
                <a:ea typeface="+mn-ea"/>
                <a:cs typeface="+mn-cs"/>
              </a:rPr>
            </a:br>
            <a:r>
              <a:rPr lang="vi-VN" sz="1200" b="1" i="0" kern="1200" dirty="0" smtClean="0">
                <a:solidFill>
                  <a:schemeClr val="tx1"/>
                </a:solidFill>
                <a:effectLst/>
                <a:latin typeface="+mn-lt"/>
                <a:ea typeface="+mn-ea"/>
                <a:cs typeface="+mn-cs"/>
              </a:rPr>
              <a:t>Có câu nói: “Người có sức khỏe có một trăm ước muốn, người không có sức khỏe chỉ có 1 ước muốn duy nhất: đó là sức khỏe”. </a:t>
            </a:r>
            <a:endParaRPr lang="en-US" sz="1200" b="1" i="0" kern="1200" dirty="0" smtClean="0">
              <a:solidFill>
                <a:schemeClr val="tx1"/>
              </a:solidFill>
              <a:effectLst/>
              <a:latin typeface="+mn-lt"/>
              <a:ea typeface="+mn-ea"/>
              <a:cs typeface="+mn-cs"/>
            </a:endParaRPr>
          </a:p>
          <a:p>
            <a:r>
              <a:rPr lang="en-US" sz="1200" b="1" i="0" kern="1200" baseline="0" dirty="0" err="1" smtClean="0">
                <a:solidFill>
                  <a:schemeClr val="tx1"/>
                </a:solidFill>
                <a:effectLst/>
                <a:latin typeface="+mn-lt"/>
                <a:ea typeface="+mn-ea"/>
                <a:cs typeface="+mn-cs"/>
              </a:rPr>
              <a:t>N</a:t>
            </a:r>
            <a:r>
              <a:rPr lang="en-US" sz="1200" b="0" i="0" kern="1200" baseline="0" dirty="0" err="1" smtClean="0">
                <a:solidFill>
                  <a:schemeClr val="tx1"/>
                </a:solidFill>
                <a:effectLst/>
                <a:latin typeface="+mn-lt"/>
                <a:ea typeface="+mn-ea"/>
                <a:cs typeface="+mn-cs"/>
              </a:rPr>
              <a:t>hu</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cầu</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khám</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chữa</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bệnh</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ngày</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càng</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cao</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nhưng</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các</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cơ</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sở</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khám</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chữa</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bệnh</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thì</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chưa</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thực</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sự</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đáp</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ứng</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được</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nhu</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cầu</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này</a:t>
            </a:r>
            <a:r>
              <a:rPr lang="en-US" sz="1200" b="0" i="0" kern="1200" baseline="0" dirty="0" smtClean="0">
                <a:solidFill>
                  <a:schemeClr val="tx1"/>
                </a:solidFill>
                <a:effectLst/>
                <a:latin typeface="+mn-lt"/>
                <a:ea typeface="+mn-ea"/>
                <a:cs typeface="+mn-cs"/>
              </a:rPr>
              <a:t>. </a:t>
            </a:r>
            <a:br>
              <a:rPr lang="en-US" sz="1200" b="0" i="0" kern="1200" baseline="0" dirty="0" smtClean="0">
                <a:solidFill>
                  <a:schemeClr val="tx1"/>
                </a:solidFill>
                <a:effectLst/>
                <a:latin typeface="+mn-lt"/>
                <a:ea typeface="+mn-ea"/>
                <a:cs typeface="+mn-cs"/>
              </a:rPr>
            </a:br>
            <a:r>
              <a:rPr lang="en-US" sz="1200" b="0" i="0" kern="1200" baseline="0" dirty="0" err="1" smtClean="0">
                <a:solidFill>
                  <a:schemeClr val="tx1"/>
                </a:solidFill>
                <a:effectLst/>
                <a:latin typeface="+mn-lt"/>
                <a:ea typeface="+mn-ea"/>
                <a:cs typeface="+mn-cs"/>
              </a:rPr>
              <a:t>Các</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vấn</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đề</a:t>
            </a:r>
            <a:r>
              <a:rPr lang="en-US" sz="1200" b="0" i="0" kern="1200" baseline="0" dirty="0" smtClean="0">
                <a:solidFill>
                  <a:schemeClr val="tx1"/>
                </a:solidFill>
                <a:effectLst/>
                <a:latin typeface="+mn-lt"/>
                <a:ea typeface="+mn-ea"/>
                <a:cs typeface="+mn-cs"/>
              </a:rPr>
              <a:t>:</a:t>
            </a:r>
            <a:br>
              <a:rPr lang="en-US" sz="1200" b="0" i="0" kern="1200" baseline="0" dirty="0" smtClean="0">
                <a:solidFill>
                  <a:schemeClr val="tx1"/>
                </a:solidFill>
                <a:effectLst/>
                <a:latin typeface="+mn-lt"/>
                <a:ea typeface="+mn-ea"/>
                <a:cs typeface="+mn-cs"/>
              </a:rPr>
            </a:b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Bệnh</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viện</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thường</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xuyên</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quá</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tải</a:t>
            </a:r>
            <a:r>
              <a:rPr lang="en-US" sz="1200" b="0" i="0" kern="1200" baseline="0" dirty="0" smtClean="0">
                <a:solidFill>
                  <a:schemeClr val="tx1"/>
                </a:solidFill>
                <a:effectLst/>
                <a:latin typeface="+mn-lt"/>
                <a:ea typeface="+mn-ea"/>
                <a:cs typeface="+mn-cs"/>
              </a:rPr>
              <a:t>.</a:t>
            </a:r>
            <a:br>
              <a:rPr lang="en-US" sz="1200" b="0" i="0" kern="1200" baseline="0" dirty="0" smtClean="0">
                <a:solidFill>
                  <a:schemeClr val="tx1"/>
                </a:solidFill>
                <a:effectLst/>
                <a:latin typeface="+mn-lt"/>
                <a:ea typeface="+mn-ea"/>
                <a:cs typeface="+mn-cs"/>
              </a:rPr>
            </a:b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Chất</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lượng</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khám</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chữa</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bệnh</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không</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cao</a:t>
            </a:r>
            <a:r>
              <a:rPr lang="en-US" sz="1200" b="0" i="0" kern="1200" baseline="0" dirty="0" smtClean="0">
                <a:solidFill>
                  <a:schemeClr val="tx1"/>
                </a:solidFill>
                <a:effectLst/>
                <a:latin typeface="+mn-lt"/>
                <a:ea typeface="+mn-ea"/>
                <a:cs typeface="+mn-cs"/>
              </a:rPr>
              <a:t>.</a:t>
            </a:r>
            <a:br>
              <a:rPr lang="en-US" sz="1200" b="0" i="0" kern="1200" baseline="0" dirty="0" smtClean="0">
                <a:solidFill>
                  <a:schemeClr val="tx1"/>
                </a:solidFill>
                <a:effectLst/>
                <a:latin typeface="+mn-lt"/>
                <a:ea typeface="+mn-ea"/>
                <a:cs typeface="+mn-cs"/>
              </a:rPr>
            </a:b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Số</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lượng</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bác</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sĩ</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quá</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ít</a:t>
            </a:r>
            <a:r>
              <a:rPr lang="en-US" sz="1200" b="0" i="0" kern="1200" baseline="0" dirty="0" smtClean="0">
                <a:solidFill>
                  <a:schemeClr val="tx1"/>
                </a:solidFill>
                <a:effectLst/>
                <a:latin typeface="+mn-lt"/>
                <a:ea typeface="+mn-ea"/>
                <a:cs typeface="+mn-cs"/>
              </a:rPr>
              <a:t> so </a:t>
            </a:r>
            <a:r>
              <a:rPr lang="en-US" sz="1200" b="0" i="0" kern="1200" baseline="0" dirty="0" err="1" smtClean="0">
                <a:solidFill>
                  <a:schemeClr val="tx1"/>
                </a:solidFill>
                <a:effectLst/>
                <a:latin typeface="+mn-lt"/>
                <a:ea typeface="+mn-ea"/>
                <a:cs typeface="+mn-cs"/>
              </a:rPr>
              <a:t>với</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dân</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số</a:t>
            </a:r>
            <a:r>
              <a:rPr lang="en-US" sz="1200" b="0" i="0" kern="1200" baseline="0" dirty="0" smtClean="0">
                <a:solidFill>
                  <a:schemeClr val="tx1"/>
                </a:solidFill>
                <a:effectLst/>
                <a:latin typeface="+mn-lt"/>
                <a:ea typeface="+mn-ea"/>
                <a:cs typeface="+mn-cs"/>
              </a:rPr>
              <a:t>(</a:t>
            </a:r>
            <a:r>
              <a:rPr lang="vi-VN" sz="1200" b="0" i="0" kern="1200" dirty="0" smtClean="0">
                <a:solidFill>
                  <a:schemeClr val="tx1"/>
                </a:solidFill>
                <a:effectLst/>
                <a:latin typeface="+mn-lt"/>
                <a:ea typeface="+mn-ea"/>
                <a:cs typeface="+mn-cs"/>
              </a:rPr>
              <a:t> tỷ lệ 7,61 bác sĩ và 2,2 dược sĩ/1</a:t>
            </a:r>
            <a:r>
              <a:rPr lang="en-US" sz="1200" b="0" i="0" kern="1200" dirty="0" smtClean="0">
                <a:solidFill>
                  <a:schemeClr val="tx1"/>
                </a:solidFill>
                <a:effectLst/>
                <a:latin typeface="+mn-lt"/>
                <a:ea typeface="+mn-ea"/>
                <a:cs typeface="+mn-cs"/>
              </a:rPr>
              <a:t>0.000</a:t>
            </a:r>
            <a:r>
              <a:rPr lang="vi-VN" sz="1200" b="0" i="0" kern="1200" dirty="0" smtClean="0">
                <a:solidFill>
                  <a:schemeClr val="tx1"/>
                </a:solidFill>
                <a:effectLst/>
                <a:latin typeface="+mn-lt"/>
                <a:ea typeface="+mn-ea"/>
                <a:cs typeface="+mn-cs"/>
              </a:rPr>
              <a:t> dân</a:t>
            </a:r>
            <a:r>
              <a:rPr lang="en-US" sz="1200" b="0" i="0" kern="1200" dirty="0" smtClean="0">
                <a:solidFill>
                  <a:schemeClr val="tx1"/>
                </a:solidFill>
                <a:effectLst/>
                <a:latin typeface="+mn-lt"/>
                <a:ea typeface="+mn-ea"/>
                <a:cs typeface="+mn-cs"/>
              </a:rPr>
              <a:t> – </a:t>
            </a:r>
            <a:r>
              <a:rPr lang="en-US" sz="1200" b="0" i="0" kern="1200" dirty="0" err="1" smtClean="0">
                <a:solidFill>
                  <a:schemeClr val="tx1"/>
                </a:solidFill>
                <a:effectLst/>
                <a:latin typeface="+mn-lt"/>
                <a:ea typeface="+mn-ea"/>
                <a:cs typeface="+mn-cs"/>
              </a:rPr>
              <a:t>thống</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kê</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của</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Bộ</a:t>
            </a:r>
            <a:r>
              <a:rPr lang="en-US" sz="1200" b="0" i="0" kern="1200" baseline="0" dirty="0" smtClean="0">
                <a:solidFill>
                  <a:schemeClr val="tx1"/>
                </a:solidFill>
                <a:effectLst/>
                <a:latin typeface="+mn-lt"/>
                <a:ea typeface="+mn-ea"/>
                <a:cs typeface="+mn-cs"/>
              </a:rPr>
              <a:t> Y </a:t>
            </a:r>
            <a:r>
              <a:rPr lang="en-US" sz="1200" b="0" i="0" kern="1200" baseline="0" dirty="0" err="1" smtClean="0">
                <a:solidFill>
                  <a:schemeClr val="tx1"/>
                </a:solidFill>
                <a:effectLst/>
                <a:latin typeface="+mn-lt"/>
                <a:ea typeface="+mn-ea"/>
                <a:cs typeface="+mn-cs"/>
              </a:rPr>
              <a:t>Tế</a:t>
            </a:r>
            <a:r>
              <a:rPr lang="en-US" sz="1200" b="0" i="0" kern="1200" baseline="0" dirty="0" smtClean="0">
                <a:solidFill>
                  <a:schemeClr val="tx1"/>
                </a:solidFill>
                <a:effectLst/>
                <a:latin typeface="+mn-lt"/>
                <a:ea typeface="+mn-ea"/>
                <a:cs typeface="+mn-cs"/>
              </a:rPr>
              <a:t> 2015).</a:t>
            </a:r>
            <a:br>
              <a:rPr lang="en-US" sz="1200" b="0" i="0" kern="1200" baseline="0" dirty="0" smtClean="0">
                <a:solidFill>
                  <a:schemeClr val="tx1"/>
                </a:solidFill>
                <a:effectLst/>
                <a:latin typeface="+mn-lt"/>
                <a:ea typeface="+mn-ea"/>
                <a:cs typeface="+mn-cs"/>
              </a:rPr>
            </a:b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Trừ</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những</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trường</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hợp</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bệnh</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nặng</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còn</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lại</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người</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dân</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dường</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như</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sợ</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đến</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bệnh</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viện</a:t>
            </a:r>
            <a:r>
              <a:rPr lang="en-US" sz="1200" b="0" i="0" kern="1200" baseline="0" dirty="0" smtClean="0">
                <a:solidFill>
                  <a:schemeClr val="tx1"/>
                </a:solidFill>
                <a:effectLst/>
                <a:latin typeface="+mn-lt"/>
                <a:ea typeface="+mn-ea"/>
                <a:cs typeface="+mn-cs"/>
              </a:rPr>
              <a:t>.</a:t>
            </a:r>
          </a:p>
          <a:p>
            <a:r>
              <a:rPr lang="en-US" sz="1200" b="0" i="0" kern="1200" baseline="0" dirty="0" smtClean="0">
                <a:solidFill>
                  <a:schemeClr val="tx1"/>
                </a:solidFill>
                <a:effectLst/>
                <a:latin typeface="+mn-lt"/>
                <a:ea typeface="+mn-ea"/>
                <a:cs typeface="+mn-cs"/>
              </a:rPr>
              <a:t>….</a:t>
            </a:r>
          </a:p>
          <a:p>
            <a:endParaRPr lang="en-US" dirty="0"/>
          </a:p>
        </p:txBody>
      </p:sp>
      <p:sp>
        <p:nvSpPr>
          <p:cNvPr id="4" name="Slide Number Placeholder 3"/>
          <p:cNvSpPr>
            <a:spLocks noGrp="1"/>
          </p:cNvSpPr>
          <p:nvPr>
            <p:ph type="sldNum" sz="quarter" idx="10"/>
          </p:nvPr>
        </p:nvSpPr>
        <p:spPr/>
        <p:txBody>
          <a:bodyPr/>
          <a:lstStyle/>
          <a:p>
            <a:fld id="{05C7EF79-DA05-4DF4-8AAF-E2065864AB4C}" type="slidenum">
              <a:rPr lang="en-US" smtClean="0"/>
              <a:t>3</a:t>
            </a:fld>
            <a:endParaRPr lang="en-US"/>
          </a:p>
        </p:txBody>
      </p:sp>
    </p:spTree>
    <p:extLst>
      <p:ext uri="{BB962C8B-B14F-4D97-AF65-F5344CB8AC3E}">
        <p14:creationId xmlns:p14="http://schemas.microsoft.com/office/powerpoint/2010/main" val="37021117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vi-VN" sz="1200" b="0" i="0" kern="1200" dirty="0" err="1" smtClean="0">
                <a:solidFill>
                  <a:schemeClr val="tx1"/>
                </a:solidFill>
                <a:effectLst/>
                <a:latin typeface="+mn-lt"/>
                <a:ea typeface="+mn-ea"/>
                <a:cs typeface="+mn-cs"/>
              </a:rPr>
              <a:t>Bộ</a:t>
            </a:r>
            <a:r>
              <a:rPr lang="vi-VN" sz="1200" b="0" i="0" kern="1200" dirty="0" smtClean="0">
                <a:solidFill>
                  <a:schemeClr val="tx1"/>
                </a:solidFill>
                <a:effectLst/>
                <a:latin typeface="+mn-lt"/>
                <a:ea typeface="+mn-ea"/>
                <a:cs typeface="+mn-cs"/>
              </a:rPr>
              <a:t> công </a:t>
            </a:r>
            <a:r>
              <a:rPr lang="vi-VN" sz="1200" b="0" i="0" kern="1200" dirty="0" err="1" smtClean="0">
                <a:solidFill>
                  <a:schemeClr val="tx1"/>
                </a:solidFill>
                <a:effectLst/>
                <a:latin typeface="+mn-lt"/>
                <a:ea typeface="+mn-ea"/>
                <a:cs typeface="+mn-cs"/>
              </a:rPr>
              <a:t>cụ</a:t>
            </a:r>
            <a:r>
              <a:rPr lang="vi-VN" sz="1200" b="0" i="0" kern="1200" dirty="0" smtClean="0">
                <a:solidFill>
                  <a:schemeClr val="tx1"/>
                </a:solidFill>
                <a:effectLst/>
                <a:latin typeface="+mn-lt"/>
                <a:ea typeface="+mn-ea"/>
                <a:cs typeface="+mn-cs"/>
              </a:rPr>
              <a:t> cho </a:t>
            </a:r>
            <a:r>
              <a:rPr lang="vi-VN" sz="1200" b="0" i="0" kern="1200" dirty="0" err="1" smtClean="0">
                <a:solidFill>
                  <a:schemeClr val="tx1"/>
                </a:solidFill>
                <a:effectLst/>
                <a:latin typeface="+mn-lt"/>
                <a:ea typeface="+mn-ea"/>
                <a:cs typeface="+mn-cs"/>
              </a:rPr>
              <a:t>nhà</a:t>
            </a:r>
            <a:r>
              <a:rPr lang="vi-VN" sz="1200" b="0" i="0" kern="1200" dirty="0" smtClean="0">
                <a:solidFill>
                  <a:schemeClr val="tx1"/>
                </a:solidFill>
                <a:effectLst/>
                <a:latin typeface="+mn-lt"/>
                <a:ea typeface="+mn-ea"/>
                <a:cs typeface="+mn-cs"/>
              </a:rPr>
              <a:t> </a:t>
            </a:r>
            <a:r>
              <a:rPr lang="vi-VN" sz="1200" b="0" i="0" kern="1200" dirty="0" err="1" smtClean="0">
                <a:solidFill>
                  <a:schemeClr val="tx1"/>
                </a:solidFill>
                <a:effectLst/>
                <a:latin typeface="+mn-lt"/>
                <a:ea typeface="+mn-ea"/>
                <a:cs typeface="+mn-cs"/>
              </a:rPr>
              <a:t>phát</a:t>
            </a:r>
            <a:r>
              <a:rPr lang="vi-VN" sz="1200" b="0" i="0" kern="1200" dirty="0" smtClean="0">
                <a:solidFill>
                  <a:schemeClr val="tx1"/>
                </a:solidFill>
                <a:effectLst/>
                <a:latin typeface="+mn-lt"/>
                <a:ea typeface="+mn-ea"/>
                <a:cs typeface="+mn-cs"/>
              </a:rPr>
              <a:t> </a:t>
            </a:r>
            <a:r>
              <a:rPr lang="vi-VN" sz="1200" b="0" i="0" kern="1200" dirty="0" err="1" smtClean="0">
                <a:solidFill>
                  <a:schemeClr val="tx1"/>
                </a:solidFill>
                <a:effectLst/>
                <a:latin typeface="+mn-lt"/>
                <a:ea typeface="+mn-ea"/>
                <a:cs typeface="+mn-cs"/>
              </a:rPr>
              <a:t>triển</a:t>
            </a:r>
            <a:r>
              <a:rPr lang="vi-VN" sz="1200" b="0" i="0" kern="1200" dirty="0" smtClean="0">
                <a:solidFill>
                  <a:schemeClr val="tx1"/>
                </a:solidFill>
                <a:effectLst/>
                <a:latin typeface="+mn-lt"/>
                <a:ea typeface="+mn-ea"/>
                <a:cs typeface="+mn-cs"/>
              </a:rPr>
              <a:t> </a:t>
            </a:r>
            <a:r>
              <a:rPr lang="vi-VN" sz="1200" b="0" i="0" kern="1200" dirty="0" err="1" smtClean="0">
                <a:solidFill>
                  <a:schemeClr val="tx1"/>
                </a:solidFill>
                <a:effectLst/>
                <a:latin typeface="+mn-lt"/>
                <a:ea typeface="+mn-ea"/>
                <a:cs typeface="+mn-cs"/>
              </a:rPr>
              <a:t>phần</a:t>
            </a:r>
            <a:r>
              <a:rPr lang="vi-VN" sz="1200" b="0" i="0" kern="1200" dirty="0" smtClean="0">
                <a:solidFill>
                  <a:schemeClr val="tx1"/>
                </a:solidFill>
                <a:effectLst/>
                <a:latin typeface="+mn-lt"/>
                <a:ea typeface="+mn-ea"/>
                <a:cs typeface="+mn-cs"/>
              </a:rPr>
              <a:t> </a:t>
            </a:r>
            <a:r>
              <a:rPr lang="vi-VN" sz="1200" b="0" i="0" kern="1200" dirty="0" err="1" smtClean="0">
                <a:solidFill>
                  <a:schemeClr val="tx1"/>
                </a:solidFill>
                <a:effectLst/>
                <a:latin typeface="+mn-lt"/>
                <a:ea typeface="+mn-ea"/>
                <a:cs typeface="+mn-cs"/>
              </a:rPr>
              <a:t>mềm</a:t>
            </a:r>
            <a:r>
              <a:rPr lang="vi-VN" sz="1200" b="0" i="0" kern="1200" dirty="0" smtClean="0">
                <a:solidFill>
                  <a:schemeClr val="tx1"/>
                </a:solidFill>
                <a:effectLst/>
                <a:latin typeface="+mn-lt"/>
                <a:ea typeface="+mn-ea"/>
                <a:cs typeface="+mn-cs"/>
              </a:rPr>
              <a:t> di </a:t>
            </a:r>
            <a:r>
              <a:rPr lang="vi-VN" sz="1200" b="0" i="0" kern="1200" dirty="0" err="1" smtClean="0">
                <a:solidFill>
                  <a:schemeClr val="tx1"/>
                </a:solidFill>
                <a:effectLst/>
                <a:latin typeface="+mn-lt"/>
                <a:ea typeface="+mn-ea"/>
                <a:cs typeface="+mn-cs"/>
              </a:rPr>
              <a:t>động</a:t>
            </a:r>
            <a:r>
              <a:rPr lang="vi-VN" sz="1200" b="0" i="0" kern="1200" dirty="0" smtClean="0">
                <a:solidFill>
                  <a:schemeClr val="tx1"/>
                </a:solidFill>
                <a:effectLst/>
                <a:latin typeface="+mn-lt"/>
                <a:ea typeface="+mn-ea"/>
                <a:cs typeface="+mn-cs"/>
              </a:rPr>
              <a:t> </a:t>
            </a:r>
            <a:r>
              <a:rPr lang="vi-VN" sz="1200" b="0" i="0" kern="1200" dirty="0" err="1" smtClean="0">
                <a:solidFill>
                  <a:schemeClr val="tx1"/>
                </a:solidFill>
                <a:effectLst/>
                <a:latin typeface="+mn-lt"/>
                <a:ea typeface="+mn-ea"/>
                <a:cs typeface="+mn-cs"/>
              </a:rPr>
              <a:t>của</a:t>
            </a:r>
            <a:r>
              <a:rPr lang="vi-VN" sz="1200" b="0" i="0" kern="1200" dirty="0" smtClean="0">
                <a:solidFill>
                  <a:schemeClr val="tx1"/>
                </a:solidFill>
                <a:effectLst/>
                <a:latin typeface="+mn-lt"/>
                <a:ea typeface="+mn-ea"/>
                <a:cs typeface="+mn-cs"/>
              </a:rPr>
              <a:t> </a:t>
            </a:r>
            <a:r>
              <a:rPr lang="vi-VN" sz="1200" b="0" i="0" kern="1200" dirty="0" err="1" smtClean="0">
                <a:solidFill>
                  <a:schemeClr val="tx1"/>
                </a:solidFill>
                <a:effectLst/>
                <a:latin typeface="+mn-lt"/>
                <a:ea typeface="+mn-ea"/>
                <a:cs typeface="+mn-cs"/>
              </a:rPr>
              <a:t>Parse</a:t>
            </a:r>
            <a:r>
              <a:rPr lang="vi-VN" sz="1200" b="0" i="0" kern="1200" dirty="0" smtClean="0">
                <a:solidFill>
                  <a:schemeClr val="tx1"/>
                </a:solidFill>
                <a:effectLst/>
                <a:latin typeface="+mn-lt"/>
                <a:ea typeface="+mn-ea"/>
                <a:cs typeface="+mn-cs"/>
              </a:rPr>
              <a:t> (</a:t>
            </a:r>
            <a:r>
              <a:rPr lang="vi-VN" sz="1200" b="0" i="0" kern="1200" dirty="0" err="1" smtClean="0">
                <a:solidFill>
                  <a:schemeClr val="tx1"/>
                </a:solidFill>
                <a:effectLst/>
                <a:latin typeface="+mn-lt"/>
                <a:ea typeface="+mn-ea"/>
                <a:cs typeface="+mn-cs"/>
              </a:rPr>
              <a:t>Parse</a:t>
            </a:r>
            <a:r>
              <a:rPr lang="vi-VN" sz="1200" b="0" i="0" kern="1200" dirty="0" smtClean="0">
                <a:solidFill>
                  <a:schemeClr val="tx1"/>
                </a:solidFill>
                <a:effectLst/>
                <a:latin typeface="+mn-lt"/>
                <a:ea typeface="+mn-ea"/>
                <a:cs typeface="+mn-cs"/>
              </a:rPr>
              <a:t> </a:t>
            </a:r>
            <a:r>
              <a:rPr lang="vi-VN" sz="1200" b="0" i="0" kern="1200" dirty="0" err="1" smtClean="0">
                <a:solidFill>
                  <a:schemeClr val="tx1"/>
                </a:solidFill>
                <a:effectLst/>
                <a:latin typeface="+mn-lt"/>
                <a:ea typeface="+mn-ea"/>
                <a:cs typeface="+mn-cs"/>
              </a:rPr>
              <a:t>mobile</a:t>
            </a:r>
            <a:r>
              <a:rPr lang="vi-VN" sz="1200" b="0" i="0" kern="1200" dirty="0" smtClean="0">
                <a:solidFill>
                  <a:schemeClr val="tx1"/>
                </a:solidFill>
                <a:effectLst/>
                <a:latin typeface="+mn-lt"/>
                <a:ea typeface="+mn-ea"/>
                <a:cs typeface="+mn-cs"/>
              </a:rPr>
              <a:t> </a:t>
            </a:r>
            <a:r>
              <a:rPr lang="vi-VN" sz="1200" b="0" i="0" kern="1200" dirty="0" err="1" smtClean="0">
                <a:solidFill>
                  <a:schemeClr val="tx1"/>
                </a:solidFill>
                <a:effectLst/>
                <a:latin typeface="+mn-lt"/>
                <a:ea typeface="+mn-ea"/>
                <a:cs typeface="+mn-cs"/>
              </a:rPr>
              <a:t>SDK</a:t>
            </a:r>
            <a:r>
              <a:rPr lang="vi-VN" sz="1200" b="0" i="0" kern="1200" dirty="0" smtClean="0">
                <a:solidFill>
                  <a:schemeClr val="tx1"/>
                </a:solidFill>
                <a:effectLst/>
                <a:latin typeface="+mn-lt"/>
                <a:ea typeface="+mn-ea"/>
                <a:cs typeface="+mn-cs"/>
              </a:rPr>
              <a:t>) cung </a:t>
            </a:r>
            <a:r>
              <a:rPr lang="vi-VN" sz="1200" b="0" i="0" kern="1200" dirty="0" err="1" smtClean="0">
                <a:solidFill>
                  <a:schemeClr val="tx1"/>
                </a:solidFill>
                <a:effectLst/>
                <a:latin typeface="+mn-lt"/>
                <a:ea typeface="+mn-ea"/>
                <a:cs typeface="+mn-cs"/>
              </a:rPr>
              <a:t>cấp</a:t>
            </a:r>
            <a:r>
              <a:rPr lang="vi-VN" sz="1200" b="0" i="0" kern="1200" dirty="0" smtClean="0">
                <a:solidFill>
                  <a:schemeClr val="tx1"/>
                </a:solidFill>
                <a:effectLst/>
                <a:latin typeface="+mn-lt"/>
                <a:ea typeface="+mn-ea"/>
                <a:cs typeface="+mn-cs"/>
              </a:rPr>
              <a:t> </a:t>
            </a:r>
            <a:r>
              <a:rPr lang="vi-VN" sz="1200" b="0" i="0" kern="1200" dirty="0" err="1" smtClean="0">
                <a:solidFill>
                  <a:schemeClr val="tx1"/>
                </a:solidFill>
                <a:effectLst/>
                <a:latin typeface="+mn-lt"/>
                <a:ea typeface="+mn-ea"/>
                <a:cs typeface="+mn-cs"/>
              </a:rPr>
              <a:t>các</a:t>
            </a:r>
            <a:r>
              <a:rPr lang="vi-VN" sz="1200" b="0" i="0" kern="1200" dirty="0" smtClean="0">
                <a:solidFill>
                  <a:schemeClr val="tx1"/>
                </a:solidFill>
                <a:effectLst/>
                <a:latin typeface="+mn-lt"/>
                <a:ea typeface="+mn-ea"/>
                <a:cs typeface="+mn-cs"/>
              </a:rPr>
              <a:t> </a:t>
            </a:r>
            <a:r>
              <a:rPr lang="vi-VN" sz="1200" b="0" i="0" kern="1200" dirty="0" err="1" smtClean="0">
                <a:solidFill>
                  <a:schemeClr val="tx1"/>
                </a:solidFill>
                <a:effectLst/>
                <a:latin typeface="+mn-lt"/>
                <a:ea typeface="+mn-ea"/>
                <a:cs typeface="+mn-cs"/>
              </a:rPr>
              <a:t>API</a:t>
            </a:r>
            <a:r>
              <a:rPr lang="vi-VN" sz="1200" b="0" i="0" kern="1200" dirty="0" smtClean="0">
                <a:solidFill>
                  <a:schemeClr val="tx1"/>
                </a:solidFill>
                <a:effectLst/>
                <a:latin typeface="+mn-lt"/>
                <a:ea typeface="+mn-ea"/>
                <a:cs typeface="+mn-cs"/>
              </a:rPr>
              <a:t> </a:t>
            </a:r>
            <a:r>
              <a:rPr lang="vi-VN" sz="1200" b="0" i="0" kern="1200" dirty="0" err="1" smtClean="0">
                <a:solidFill>
                  <a:schemeClr val="tx1"/>
                </a:solidFill>
                <a:effectLst/>
                <a:latin typeface="+mn-lt"/>
                <a:ea typeface="+mn-ea"/>
                <a:cs typeface="+mn-cs"/>
              </a:rPr>
              <a:t>và</a:t>
            </a:r>
            <a:r>
              <a:rPr lang="vi-VN" sz="1200" b="0" i="0" kern="1200" dirty="0" smtClean="0">
                <a:solidFill>
                  <a:schemeClr val="tx1"/>
                </a:solidFill>
                <a:effectLst/>
                <a:latin typeface="+mn-lt"/>
                <a:ea typeface="+mn-ea"/>
                <a:cs typeface="+mn-cs"/>
              </a:rPr>
              <a:t> </a:t>
            </a:r>
            <a:r>
              <a:rPr lang="vi-VN" sz="1200" b="0" i="0" kern="1200" dirty="0" err="1" smtClean="0">
                <a:solidFill>
                  <a:schemeClr val="tx1"/>
                </a:solidFill>
                <a:effectLst/>
                <a:latin typeface="+mn-lt"/>
                <a:ea typeface="+mn-ea"/>
                <a:cs typeface="+mn-cs"/>
              </a:rPr>
              <a:t>các</a:t>
            </a:r>
            <a:r>
              <a:rPr lang="vi-VN" sz="1200" b="0" i="0" kern="1200" dirty="0" smtClean="0">
                <a:solidFill>
                  <a:schemeClr val="tx1"/>
                </a:solidFill>
                <a:effectLst/>
                <a:latin typeface="+mn-lt"/>
                <a:ea typeface="+mn-ea"/>
                <a:cs typeface="+mn-cs"/>
              </a:rPr>
              <a:t> </a:t>
            </a:r>
            <a:r>
              <a:rPr lang="vi-VN" sz="1200" b="0" i="0" kern="1200" dirty="0" err="1" smtClean="0">
                <a:solidFill>
                  <a:schemeClr val="tx1"/>
                </a:solidFill>
                <a:effectLst/>
                <a:latin typeface="+mn-lt"/>
                <a:ea typeface="+mn-ea"/>
                <a:cs typeface="+mn-cs"/>
              </a:rPr>
              <a:t>dịch</a:t>
            </a:r>
            <a:r>
              <a:rPr lang="vi-VN" sz="1200" b="0" i="0" kern="1200" dirty="0" smtClean="0">
                <a:solidFill>
                  <a:schemeClr val="tx1"/>
                </a:solidFill>
                <a:effectLst/>
                <a:latin typeface="+mn-lt"/>
                <a:ea typeface="+mn-ea"/>
                <a:cs typeface="+mn-cs"/>
              </a:rPr>
              <a:t> </a:t>
            </a:r>
            <a:r>
              <a:rPr lang="vi-VN" sz="1200" b="0" i="0" kern="1200" dirty="0" err="1" smtClean="0">
                <a:solidFill>
                  <a:schemeClr val="tx1"/>
                </a:solidFill>
                <a:effectLst/>
                <a:latin typeface="+mn-lt"/>
                <a:ea typeface="+mn-ea"/>
                <a:cs typeface="+mn-cs"/>
              </a:rPr>
              <a:t>vụ</a:t>
            </a:r>
            <a:r>
              <a:rPr lang="vi-VN" sz="1200" b="0" i="0" kern="1200" dirty="0" smtClean="0">
                <a:solidFill>
                  <a:schemeClr val="tx1"/>
                </a:solidFill>
                <a:effectLst/>
                <a:latin typeface="+mn-lt"/>
                <a:ea typeface="+mn-ea"/>
                <a:cs typeface="+mn-cs"/>
              </a:rPr>
              <a:t> </a:t>
            </a:r>
            <a:r>
              <a:rPr lang="vi-VN" sz="1200" b="0" i="0" kern="1200" dirty="0" err="1" smtClean="0">
                <a:solidFill>
                  <a:schemeClr val="tx1"/>
                </a:solidFill>
                <a:effectLst/>
                <a:latin typeface="+mn-lt"/>
                <a:ea typeface="+mn-ea"/>
                <a:cs typeface="+mn-cs"/>
              </a:rPr>
              <a:t>đám</a:t>
            </a:r>
            <a:r>
              <a:rPr lang="vi-VN" sz="1200" b="0" i="0" kern="1200" dirty="0" smtClean="0">
                <a:solidFill>
                  <a:schemeClr val="tx1"/>
                </a:solidFill>
                <a:effectLst/>
                <a:latin typeface="+mn-lt"/>
                <a:ea typeface="+mn-ea"/>
                <a:cs typeface="+mn-cs"/>
              </a:rPr>
              <a:t> mây </a:t>
            </a:r>
            <a:r>
              <a:rPr lang="vi-VN" sz="1200" b="0" i="0" kern="1200" dirty="0" err="1" smtClean="0">
                <a:solidFill>
                  <a:schemeClr val="tx1"/>
                </a:solidFill>
                <a:effectLst/>
                <a:latin typeface="+mn-lt"/>
                <a:ea typeface="+mn-ea"/>
                <a:cs typeface="+mn-cs"/>
              </a:rPr>
              <a:t>dành</a:t>
            </a:r>
            <a:r>
              <a:rPr lang="vi-VN" sz="1200" b="0" i="0" kern="1200" dirty="0" smtClean="0">
                <a:solidFill>
                  <a:schemeClr val="tx1"/>
                </a:solidFill>
                <a:effectLst/>
                <a:latin typeface="+mn-lt"/>
                <a:ea typeface="+mn-ea"/>
                <a:cs typeface="+mn-cs"/>
              </a:rPr>
              <a:t> cho </a:t>
            </a:r>
            <a:r>
              <a:rPr lang="vi-VN" sz="1200" b="0" i="0" kern="1200" dirty="0" err="1" smtClean="0">
                <a:solidFill>
                  <a:schemeClr val="tx1"/>
                </a:solidFill>
                <a:effectLst/>
                <a:latin typeface="+mn-lt"/>
                <a:ea typeface="+mn-ea"/>
                <a:cs typeface="+mn-cs"/>
              </a:rPr>
              <a:t>các</a:t>
            </a:r>
            <a:r>
              <a:rPr lang="vi-VN" sz="1200" b="0" i="0" kern="1200" dirty="0" smtClean="0">
                <a:solidFill>
                  <a:schemeClr val="tx1"/>
                </a:solidFill>
                <a:effectLst/>
                <a:latin typeface="+mn-lt"/>
                <a:ea typeface="+mn-ea"/>
                <a:cs typeface="+mn-cs"/>
              </a:rPr>
              <a:t> </a:t>
            </a:r>
            <a:r>
              <a:rPr lang="vi-VN" sz="1200" b="0" i="0" kern="1200" dirty="0" err="1" smtClean="0">
                <a:solidFill>
                  <a:schemeClr val="tx1"/>
                </a:solidFill>
                <a:effectLst/>
                <a:latin typeface="+mn-lt"/>
                <a:ea typeface="+mn-ea"/>
                <a:cs typeface="+mn-cs"/>
              </a:rPr>
              <a:t>ứng</a:t>
            </a:r>
            <a:r>
              <a:rPr lang="vi-VN" sz="1200" b="0" i="0" kern="1200" dirty="0" smtClean="0">
                <a:solidFill>
                  <a:schemeClr val="tx1"/>
                </a:solidFill>
                <a:effectLst/>
                <a:latin typeface="+mn-lt"/>
                <a:ea typeface="+mn-ea"/>
                <a:cs typeface="+mn-cs"/>
              </a:rPr>
              <a:t> </a:t>
            </a:r>
            <a:r>
              <a:rPr lang="vi-VN" sz="1200" b="0" i="0" kern="1200" dirty="0" err="1" smtClean="0">
                <a:solidFill>
                  <a:schemeClr val="tx1"/>
                </a:solidFill>
                <a:effectLst/>
                <a:latin typeface="+mn-lt"/>
                <a:ea typeface="+mn-ea"/>
                <a:cs typeface="+mn-cs"/>
              </a:rPr>
              <a:t>dụng</a:t>
            </a:r>
            <a:r>
              <a:rPr lang="vi-VN" sz="1200" b="0" i="0" kern="1200" dirty="0" smtClean="0">
                <a:solidFill>
                  <a:schemeClr val="tx1"/>
                </a:solidFill>
                <a:effectLst/>
                <a:latin typeface="+mn-lt"/>
                <a:ea typeface="+mn-ea"/>
                <a:cs typeface="+mn-cs"/>
              </a:rPr>
              <a:t> </a:t>
            </a:r>
            <a:r>
              <a:rPr lang="vi-VN" sz="1200" b="0" i="0" kern="1200" dirty="0" err="1" smtClean="0">
                <a:solidFill>
                  <a:schemeClr val="tx1"/>
                </a:solidFill>
                <a:effectLst/>
                <a:latin typeface="+mn-lt"/>
                <a:ea typeface="+mn-ea"/>
                <a:cs typeface="+mn-cs"/>
              </a:rPr>
              <a:t>iOS</a:t>
            </a:r>
            <a:r>
              <a:rPr lang="vi-VN" sz="1200" b="0" i="0" kern="1200" dirty="0" smtClean="0">
                <a:solidFill>
                  <a:schemeClr val="tx1"/>
                </a:solidFill>
                <a:effectLst/>
                <a:latin typeface="+mn-lt"/>
                <a:ea typeface="+mn-ea"/>
                <a:cs typeface="+mn-cs"/>
              </a:rPr>
              <a:t>, </a:t>
            </a:r>
            <a:r>
              <a:rPr lang="vi-VN" sz="1200" b="0" i="0" kern="1200" dirty="0" err="1" smtClean="0">
                <a:solidFill>
                  <a:schemeClr val="tx1"/>
                </a:solidFill>
                <a:effectLst/>
                <a:latin typeface="+mn-lt"/>
                <a:ea typeface="+mn-ea"/>
                <a:cs typeface="+mn-cs"/>
              </a:rPr>
              <a:t>Android</a:t>
            </a:r>
            <a:r>
              <a:rPr lang="vi-VN" sz="1200" b="0" i="0" kern="1200" dirty="0" smtClean="0">
                <a:solidFill>
                  <a:schemeClr val="tx1"/>
                </a:solidFill>
                <a:effectLst/>
                <a:latin typeface="+mn-lt"/>
                <a:ea typeface="+mn-ea"/>
                <a:cs typeface="+mn-cs"/>
              </a:rPr>
              <a:t> </a:t>
            </a:r>
            <a:r>
              <a:rPr lang="vi-VN" sz="1200" b="0" i="0" kern="1200" dirty="0" err="1" smtClean="0">
                <a:solidFill>
                  <a:schemeClr val="tx1"/>
                </a:solidFill>
                <a:effectLst/>
                <a:latin typeface="+mn-lt"/>
                <a:ea typeface="+mn-ea"/>
                <a:cs typeface="+mn-cs"/>
              </a:rPr>
              <a:t>và</a:t>
            </a:r>
            <a:r>
              <a:rPr lang="vi-VN" sz="1200" b="0" i="0" kern="1200" dirty="0" smtClean="0">
                <a:solidFill>
                  <a:schemeClr val="tx1"/>
                </a:solidFill>
                <a:effectLst/>
                <a:latin typeface="+mn-lt"/>
                <a:ea typeface="+mn-ea"/>
                <a:cs typeface="+mn-cs"/>
              </a:rPr>
              <a:t> Windows®. </a:t>
            </a:r>
            <a:r>
              <a:rPr lang="vi-VN" sz="1200" b="0" i="0" kern="1200" dirty="0" err="1" smtClean="0">
                <a:solidFill>
                  <a:schemeClr val="tx1"/>
                </a:solidFill>
                <a:effectLst/>
                <a:latin typeface="+mn-lt"/>
                <a:ea typeface="+mn-ea"/>
                <a:cs typeface="+mn-cs"/>
              </a:rPr>
              <a:t>Parse</a:t>
            </a:r>
            <a:r>
              <a:rPr lang="vi-VN" sz="1200" b="0" i="0" kern="1200" dirty="0" smtClean="0">
                <a:solidFill>
                  <a:schemeClr val="tx1"/>
                </a:solidFill>
                <a:effectLst/>
                <a:latin typeface="+mn-lt"/>
                <a:ea typeface="+mn-ea"/>
                <a:cs typeface="+mn-cs"/>
              </a:rPr>
              <a:t> </a:t>
            </a:r>
            <a:r>
              <a:rPr lang="vi-VN" sz="1200" b="0" i="0" kern="1200" dirty="0" err="1" smtClean="0">
                <a:solidFill>
                  <a:schemeClr val="tx1"/>
                </a:solidFill>
                <a:effectLst/>
                <a:latin typeface="+mn-lt"/>
                <a:ea typeface="+mn-ea"/>
                <a:cs typeface="+mn-cs"/>
              </a:rPr>
              <a:t>SDK</a:t>
            </a:r>
            <a:r>
              <a:rPr lang="vi-VN" sz="1200" b="0" i="0" kern="1200" dirty="0" smtClean="0">
                <a:solidFill>
                  <a:schemeClr val="tx1"/>
                </a:solidFill>
                <a:effectLst/>
                <a:latin typeface="+mn-lt"/>
                <a:ea typeface="+mn-ea"/>
                <a:cs typeface="+mn-cs"/>
              </a:rPr>
              <a:t> </a:t>
            </a:r>
            <a:r>
              <a:rPr lang="vi-VN" sz="1200" b="0" i="0" kern="1200" dirty="0" err="1" smtClean="0">
                <a:solidFill>
                  <a:schemeClr val="tx1"/>
                </a:solidFill>
                <a:effectLst/>
                <a:latin typeface="+mn-lt"/>
                <a:ea typeface="+mn-ea"/>
                <a:cs typeface="+mn-cs"/>
              </a:rPr>
              <a:t>còn</a:t>
            </a:r>
            <a:r>
              <a:rPr lang="vi-VN" sz="1200" b="0" i="0" kern="1200" dirty="0" smtClean="0">
                <a:solidFill>
                  <a:schemeClr val="tx1"/>
                </a:solidFill>
                <a:effectLst/>
                <a:latin typeface="+mn-lt"/>
                <a:ea typeface="+mn-ea"/>
                <a:cs typeface="+mn-cs"/>
              </a:rPr>
              <a:t> cung </a:t>
            </a:r>
            <a:r>
              <a:rPr lang="vi-VN" sz="1200" b="0" i="0" kern="1200" dirty="0" err="1" smtClean="0">
                <a:solidFill>
                  <a:schemeClr val="tx1"/>
                </a:solidFill>
                <a:effectLst/>
                <a:latin typeface="+mn-lt"/>
                <a:ea typeface="+mn-ea"/>
                <a:cs typeface="+mn-cs"/>
              </a:rPr>
              <a:t>cấp</a:t>
            </a:r>
            <a:r>
              <a:rPr lang="vi-VN" sz="1200" b="0" i="0" kern="1200" dirty="0" smtClean="0">
                <a:solidFill>
                  <a:schemeClr val="tx1"/>
                </a:solidFill>
                <a:effectLst/>
                <a:latin typeface="+mn-lt"/>
                <a:ea typeface="+mn-ea"/>
                <a:cs typeface="+mn-cs"/>
              </a:rPr>
              <a:t> </a:t>
            </a:r>
            <a:r>
              <a:rPr lang="vi-VN" sz="1200" b="0" i="0" kern="1200" dirty="0" err="1" smtClean="0">
                <a:solidFill>
                  <a:schemeClr val="tx1"/>
                </a:solidFill>
                <a:effectLst/>
                <a:latin typeface="+mn-lt"/>
                <a:ea typeface="+mn-ea"/>
                <a:cs typeface="+mn-cs"/>
              </a:rPr>
              <a:t>một</a:t>
            </a:r>
            <a:r>
              <a:rPr lang="vi-VN" sz="1200" b="0" i="0" kern="1200" dirty="0" smtClean="0">
                <a:solidFill>
                  <a:schemeClr val="tx1"/>
                </a:solidFill>
                <a:effectLst/>
                <a:latin typeface="+mn-lt"/>
                <a:ea typeface="+mn-ea"/>
                <a:cs typeface="+mn-cs"/>
              </a:rPr>
              <a:t> </a:t>
            </a:r>
            <a:r>
              <a:rPr lang="vi-VN" sz="1200" b="0" i="0" kern="1200" dirty="0" err="1" smtClean="0">
                <a:solidFill>
                  <a:schemeClr val="tx1"/>
                </a:solidFill>
                <a:effectLst/>
                <a:latin typeface="+mn-lt"/>
                <a:ea typeface="+mn-ea"/>
                <a:cs typeface="+mn-cs"/>
              </a:rPr>
              <a:t>JavaScript</a:t>
            </a:r>
            <a:r>
              <a:rPr lang="vi-VN" sz="1200" b="0" i="0" kern="1200" dirty="0" smtClean="0">
                <a:solidFill>
                  <a:schemeClr val="tx1"/>
                </a:solidFill>
                <a:effectLst/>
                <a:latin typeface="+mn-lt"/>
                <a:ea typeface="+mn-ea"/>
                <a:cs typeface="+mn-cs"/>
              </a:rPr>
              <a:t> </a:t>
            </a:r>
            <a:r>
              <a:rPr lang="vi-VN" sz="1200" b="0" i="0" kern="1200" dirty="0" err="1" smtClean="0">
                <a:solidFill>
                  <a:schemeClr val="tx1"/>
                </a:solidFill>
                <a:effectLst/>
                <a:latin typeface="+mn-lt"/>
                <a:ea typeface="+mn-ea"/>
                <a:cs typeface="+mn-cs"/>
              </a:rPr>
              <a:t>và</a:t>
            </a:r>
            <a:r>
              <a:rPr lang="vi-VN" sz="1200" b="0" i="0" kern="1200" dirty="0" smtClean="0">
                <a:solidFill>
                  <a:schemeClr val="tx1"/>
                </a:solidFill>
                <a:effectLst/>
                <a:latin typeface="+mn-lt"/>
                <a:ea typeface="+mn-ea"/>
                <a:cs typeface="+mn-cs"/>
              </a:rPr>
              <a:t> </a:t>
            </a:r>
            <a:r>
              <a:rPr lang="vi-VN" sz="1200" b="0" i="0" kern="1200" dirty="0" err="1" smtClean="0">
                <a:solidFill>
                  <a:schemeClr val="tx1"/>
                </a:solidFill>
                <a:effectLst/>
                <a:latin typeface="+mn-lt"/>
                <a:ea typeface="+mn-ea"/>
                <a:cs typeface="+mn-cs"/>
              </a:rPr>
              <a:t>các</a:t>
            </a:r>
            <a:r>
              <a:rPr lang="vi-VN" sz="1200" b="0" i="0" kern="1200" dirty="0" smtClean="0">
                <a:solidFill>
                  <a:schemeClr val="tx1"/>
                </a:solidFill>
                <a:effectLst/>
                <a:latin typeface="+mn-lt"/>
                <a:ea typeface="+mn-ea"/>
                <a:cs typeface="+mn-cs"/>
              </a:rPr>
              <a:t> </a:t>
            </a:r>
            <a:r>
              <a:rPr lang="vi-VN" sz="1200" b="0" i="0" kern="1200" dirty="0" err="1" smtClean="0">
                <a:solidFill>
                  <a:schemeClr val="tx1"/>
                </a:solidFill>
                <a:effectLst/>
                <a:latin typeface="+mn-lt"/>
                <a:ea typeface="+mn-ea"/>
                <a:cs typeface="+mn-cs"/>
              </a:rPr>
              <a:t>API</a:t>
            </a:r>
            <a:r>
              <a:rPr lang="vi-VN" sz="1200" b="0" i="0" kern="1200" dirty="0" smtClean="0">
                <a:solidFill>
                  <a:schemeClr val="tx1"/>
                </a:solidFill>
                <a:effectLst/>
                <a:latin typeface="+mn-lt"/>
                <a:ea typeface="+mn-ea"/>
                <a:cs typeface="+mn-cs"/>
              </a:rPr>
              <a:t> </a:t>
            </a:r>
            <a:r>
              <a:rPr lang="vi-VN" sz="1200" b="0" i="0" kern="1200" dirty="0" err="1" smtClean="0">
                <a:solidFill>
                  <a:schemeClr val="tx1"/>
                </a:solidFill>
                <a:effectLst/>
                <a:latin typeface="+mn-lt"/>
                <a:ea typeface="+mn-ea"/>
                <a:cs typeface="+mn-cs"/>
              </a:rPr>
              <a:t>REST</a:t>
            </a:r>
            <a:r>
              <a:rPr lang="vi-VN" sz="1200" b="0" i="0" kern="1200" dirty="0" smtClean="0">
                <a:solidFill>
                  <a:schemeClr val="tx1"/>
                </a:solidFill>
                <a:effectLst/>
                <a:latin typeface="+mn-lt"/>
                <a:ea typeface="+mn-ea"/>
                <a:cs typeface="+mn-cs"/>
              </a:rPr>
              <a:t>. Khi </a:t>
            </a:r>
            <a:r>
              <a:rPr lang="vi-VN" sz="1200" b="0" i="0" kern="1200" dirty="0" err="1" smtClean="0">
                <a:solidFill>
                  <a:schemeClr val="tx1"/>
                </a:solidFill>
                <a:effectLst/>
                <a:latin typeface="+mn-lt"/>
                <a:ea typeface="+mn-ea"/>
                <a:cs typeface="+mn-cs"/>
              </a:rPr>
              <a:t>sử</a:t>
            </a:r>
            <a:r>
              <a:rPr lang="vi-VN" sz="1200" b="0" i="0" kern="1200" dirty="0" smtClean="0">
                <a:solidFill>
                  <a:schemeClr val="tx1"/>
                </a:solidFill>
                <a:effectLst/>
                <a:latin typeface="+mn-lt"/>
                <a:ea typeface="+mn-ea"/>
                <a:cs typeface="+mn-cs"/>
              </a:rPr>
              <a:t> </a:t>
            </a:r>
            <a:r>
              <a:rPr lang="vi-VN" sz="1200" b="0" i="0" kern="1200" dirty="0" err="1" smtClean="0">
                <a:solidFill>
                  <a:schemeClr val="tx1"/>
                </a:solidFill>
                <a:effectLst/>
                <a:latin typeface="+mn-lt"/>
                <a:ea typeface="+mn-ea"/>
                <a:cs typeface="+mn-cs"/>
              </a:rPr>
              <a:t>dụng</a:t>
            </a:r>
            <a:r>
              <a:rPr lang="vi-VN" sz="1200" b="0" i="0" kern="1200" dirty="0" smtClean="0">
                <a:solidFill>
                  <a:schemeClr val="tx1"/>
                </a:solidFill>
                <a:effectLst/>
                <a:latin typeface="+mn-lt"/>
                <a:ea typeface="+mn-ea"/>
                <a:cs typeface="+mn-cs"/>
              </a:rPr>
              <a:t> </a:t>
            </a:r>
            <a:r>
              <a:rPr lang="vi-VN" sz="1200" b="0" i="0" kern="1200" dirty="0" err="1" smtClean="0">
                <a:solidFill>
                  <a:schemeClr val="tx1"/>
                </a:solidFill>
                <a:effectLst/>
                <a:latin typeface="+mn-lt"/>
                <a:ea typeface="+mn-ea"/>
                <a:cs typeface="+mn-cs"/>
              </a:rPr>
              <a:t>Parse</a:t>
            </a:r>
            <a:r>
              <a:rPr lang="vi-VN" sz="1200" b="0" i="0" kern="1200" dirty="0" smtClean="0">
                <a:solidFill>
                  <a:schemeClr val="tx1"/>
                </a:solidFill>
                <a:effectLst/>
                <a:latin typeface="+mn-lt"/>
                <a:ea typeface="+mn-ea"/>
                <a:cs typeface="+mn-cs"/>
              </a:rPr>
              <a:t> </a:t>
            </a:r>
            <a:r>
              <a:rPr lang="vi-VN" sz="1200" b="0" i="0" kern="1200" dirty="0" err="1" smtClean="0">
                <a:solidFill>
                  <a:schemeClr val="tx1"/>
                </a:solidFill>
                <a:effectLst/>
                <a:latin typeface="+mn-lt"/>
                <a:ea typeface="+mn-ea"/>
                <a:cs typeface="+mn-cs"/>
              </a:rPr>
              <a:t>API</a:t>
            </a:r>
            <a:r>
              <a:rPr lang="vi-VN" sz="1200" b="0" i="0" kern="1200" dirty="0" smtClean="0">
                <a:solidFill>
                  <a:schemeClr val="tx1"/>
                </a:solidFill>
                <a:effectLst/>
                <a:latin typeface="+mn-lt"/>
                <a:ea typeface="+mn-ea"/>
                <a:cs typeface="+mn-cs"/>
              </a:rPr>
              <a:t>, </a:t>
            </a:r>
            <a:r>
              <a:rPr lang="vi-VN" sz="1200" b="0" i="0" kern="1200" dirty="0" err="1" smtClean="0">
                <a:solidFill>
                  <a:schemeClr val="tx1"/>
                </a:solidFill>
                <a:effectLst/>
                <a:latin typeface="+mn-lt"/>
                <a:ea typeface="+mn-ea"/>
                <a:cs typeface="+mn-cs"/>
              </a:rPr>
              <a:t>bạn</a:t>
            </a:r>
            <a:r>
              <a:rPr lang="vi-VN" sz="1200" b="0" i="0" kern="1200" dirty="0" smtClean="0">
                <a:solidFill>
                  <a:schemeClr val="tx1"/>
                </a:solidFill>
                <a:effectLst/>
                <a:latin typeface="+mn-lt"/>
                <a:ea typeface="+mn-ea"/>
                <a:cs typeface="+mn-cs"/>
              </a:rPr>
              <a:t> </a:t>
            </a:r>
            <a:r>
              <a:rPr lang="vi-VN" sz="1200" b="0" i="0" kern="1200" dirty="0" err="1" smtClean="0">
                <a:solidFill>
                  <a:schemeClr val="tx1"/>
                </a:solidFill>
                <a:effectLst/>
                <a:latin typeface="+mn-lt"/>
                <a:ea typeface="+mn-ea"/>
                <a:cs typeface="+mn-cs"/>
              </a:rPr>
              <a:t>có</a:t>
            </a:r>
            <a:r>
              <a:rPr lang="vi-VN" sz="1200" b="0" i="0" kern="1200" dirty="0" smtClean="0">
                <a:solidFill>
                  <a:schemeClr val="tx1"/>
                </a:solidFill>
                <a:effectLst/>
                <a:latin typeface="+mn-lt"/>
                <a:ea typeface="+mn-ea"/>
                <a:cs typeface="+mn-cs"/>
              </a:rPr>
              <a:t> </a:t>
            </a:r>
            <a:r>
              <a:rPr lang="vi-VN" sz="1200" b="0" i="0" kern="1200" dirty="0" err="1" smtClean="0">
                <a:solidFill>
                  <a:schemeClr val="tx1"/>
                </a:solidFill>
                <a:effectLst/>
                <a:latin typeface="+mn-lt"/>
                <a:ea typeface="+mn-ea"/>
                <a:cs typeface="+mn-cs"/>
              </a:rPr>
              <a:t>thể</a:t>
            </a:r>
            <a:r>
              <a:rPr lang="vi-VN" sz="1200" b="0" i="0" kern="1200" dirty="0" smtClean="0">
                <a:solidFill>
                  <a:schemeClr val="tx1"/>
                </a:solidFill>
                <a:effectLst/>
                <a:latin typeface="+mn-lt"/>
                <a:ea typeface="+mn-ea"/>
                <a:cs typeface="+mn-cs"/>
              </a:rPr>
              <a:t> </a:t>
            </a:r>
            <a:r>
              <a:rPr lang="vi-VN" sz="1200" b="0" i="0" kern="1200" dirty="0" err="1" smtClean="0">
                <a:solidFill>
                  <a:schemeClr val="tx1"/>
                </a:solidFill>
                <a:effectLst/>
                <a:latin typeface="+mn-lt"/>
                <a:ea typeface="+mn-ea"/>
                <a:cs typeface="+mn-cs"/>
              </a:rPr>
              <a:t>chạy</a:t>
            </a:r>
            <a:r>
              <a:rPr lang="vi-VN" sz="1200" b="0" i="0" kern="1200" dirty="0" smtClean="0">
                <a:solidFill>
                  <a:schemeClr val="tx1"/>
                </a:solidFill>
                <a:effectLst/>
                <a:latin typeface="+mn-lt"/>
                <a:ea typeface="+mn-ea"/>
                <a:cs typeface="+mn-cs"/>
              </a:rPr>
              <a:t> </a:t>
            </a:r>
            <a:r>
              <a:rPr lang="vi-VN" sz="1200" b="0" i="0" kern="1200" dirty="0" err="1" smtClean="0">
                <a:solidFill>
                  <a:schemeClr val="tx1"/>
                </a:solidFill>
                <a:effectLst/>
                <a:latin typeface="+mn-lt"/>
                <a:ea typeface="+mn-ea"/>
                <a:cs typeface="+mn-cs"/>
              </a:rPr>
              <a:t>các</a:t>
            </a:r>
            <a:r>
              <a:rPr lang="vi-VN" sz="1200" b="0" i="0" kern="1200" dirty="0" smtClean="0">
                <a:solidFill>
                  <a:schemeClr val="tx1"/>
                </a:solidFill>
                <a:effectLst/>
                <a:latin typeface="+mn-lt"/>
                <a:ea typeface="+mn-ea"/>
                <a:cs typeface="+mn-cs"/>
              </a:rPr>
              <a:t> </a:t>
            </a:r>
            <a:r>
              <a:rPr lang="vi-VN" sz="1200" b="0" i="0" kern="1200" dirty="0" err="1" smtClean="0">
                <a:solidFill>
                  <a:schemeClr val="tx1"/>
                </a:solidFill>
                <a:effectLst/>
                <a:latin typeface="+mn-lt"/>
                <a:ea typeface="+mn-ea"/>
                <a:cs typeface="+mn-cs"/>
              </a:rPr>
              <a:t>ứng</a:t>
            </a:r>
            <a:r>
              <a:rPr lang="vi-VN" sz="1200" b="0" i="0" kern="1200" dirty="0" smtClean="0">
                <a:solidFill>
                  <a:schemeClr val="tx1"/>
                </a:solidFill>
                <a:effectLst/>
                <a:latin typeface="+mn-lt"/>
                <a:ea typeface="+mn-ea"/>
                <a:cs typeface="+mn-cs"/>
              </a:rPr>
              <a:t> </a:t>
            </a:r>
            <a:r>
              <a:rPr lang="vi-VN" sz="1200" b="0" i="0" kern="1200" dirty="0" err="1" smtClean="0">
                <a:solidFill>
                  <a:schemeClr val="tx1"/>
                </a:solidFill>
                <a:effectLst/>
                <a:latin typeface="+mn-lt"/>
                <a:ea typeface="+mn-ea"/>
                <a:cs typeface="+mn-cs"/>
              </a:rPr>
              <a:t>dụng</a:t>
            </a:r>
            <a:r>
              <a:rPr lang="vi-VN" sz="1200" b="0" i="0" kern="1200" dirty="0" smtClean="0">
                <a:solidFill>
                  <a:schemeClr val="tx1"/>
                </a:solidFill>
                <a:effectLst/>
                <a:latin typeface="+mn-lt"/>
                <a:ea typeface="+mn-ea"/>
                <a:cs typeface="+mn-cs"/>
              </a:rPr>
              <a:t> di </a:t>
            </a:r>
            <a:r>
              <a:rPr lang="vi-VN" sz="1200" b="0" i="0" kern="1200" dirty="0" err="1" smtClean="0">
                <a:solidFill>
                  <a:schemeClr val="tx1"/>
                </a:solidFill>
                <a:effectLst/>
                <a:latin typeface="+mn-lt"/>
                <a:ea typeface="+mn-ea"/>
                <a:cs typeface="+mn-cs"/>
              </a:rPr>
              <a:t>động</a:t>
            </a:r>
            <a:r>
              <a:rPr lang="vi-VN" sz="1200" b="0" i="0" kern="1200" dirty="0" smtClean="0">
                <a:solidFill>
                  <a:schemeClr val="tx1"/>
                </a:solidFill>
                <a:effectLst/>
                <a:latin typeface="+mn-lt"/>
                <a:ea typeface="+mn-ea"/>
                <a:cs typeface="+mn-cs"/>
              </a:rPr>
              <a:t> </a:t>
            </a:r>
            <a:r>
              <a:rPr lang="vi-VN" sz="1200" b="0" i="0" kern="1200" dirty="0" err="1" smtClean="0">
                <a:solidFill>
                  <a:schemeClr val="tx1"/>
                </a:solidFill>
                <a:effectLst/>
                <a:latin typeface="+mn-lt"/>
                <a:ea typeface="+mn-ea"/>
                <a:cs typeface="+mn-cs"/>
              </a:rPr>
              <a:t>của</a:t>
            </a:r>
            <a:r>
              <a:rPr lang="vi-VN" sz="1200" b="0" i="0" kern="1200" dirty="0" smtClean="0">
                <a:solidFill>
                  <a:schemeClr val="tx1"/>
                </a:solidFill>
                <a:effectLst/>
                <a:latin typeface="+mn-lt"/>
                <a:ea typeface="+mn-ea"/>
                <a:cs typeface="+mn-cs"/>
              </a:rPr>
              <a:t> </a:t>
            </a:r>
            <a:r>
              <a:rPr lang="vi-VN" sz="1200" b="0" i="0" kern="1200" dirty="0" err="1" smtClean="0">
                <a:solidFill>
                  <a:schemeClr val="tx1"/>
                </a:solidFill>
                <a:effectLst/>
                <a:latin typeface="+mn-lt"/>
                <a:ea typeface="+mn-ea"/>
                <a:cs typeface="+mn-cs"/>
              </a:rPr>
              <a:t>mình</a:t>
            </a:r>
            <a:r>
              <a:rPr lang="vi-VN" sz="1200" b="0" i="0" kern="1200" dirty="0" smtClean="0">
                <a:solidFill>
                  <a:schemeClr val="tx1"/>
                </a:solidFill>
                <a:effectLst/>
                <a:latin typeface="+mn-lt"/>
                <a:ea typeface="+mn-ea"/>
                <a:cs typeface="+mn-cs"/>
              </a:rPr>
              <a:t> trên </a:t>
            </a:r>
            <a:r>
              <a:rPr lang="vi-VN" sz="1200" b="0" i="0" kern="1200" dirty="0" err="1" smtClean="0">
                <a:solidFill>
                  <a:schemeClr val="tx1"/>
                </a:solidFill>
                <a:effectLst/>
                <a:latin typeface="+mn-lt"/>
                <a:ea typeface="+mn-ea"/>
                <a:cs typeface="+mn-cs"/>
              </a:rPr>
              <a:t>đám</a:t>
            </a:r>
            <a:r>
              <a:rPr lang="vi-VN" sz="1200" b="0" i="0" kern="1200" dirty="0" smtClean="0">
                <a:solidFill>
                  <a:schemeClr val="tx1"/>
                </a:solidFill>
                <a:effectLst/>
                <a:latin typeface="+mn-lt"/>
                <a:ea typeface="+mn-ea"/>
                <a:cs typeface="+mn-cs"/>
              </a:rPr>
              <a:t> mây </a:t>
            </a:r>
            <a:r>
              <a:rPr lang="vi-VN" sz="1200" b="0" i="0" kern="1200" dirty="0" err="1" smtClean="0">
                <a:solidFill>
                  <a:schemeClr val="tx1"/>
                </a:solidFill>
                <a:effectLst/>
                <a:latin typeface="+mn-lt"/>
                <a:ea typeface="+mn-ea"/>
                <a:cs typeface="+mn-cs"/>
              </a:rPr>
              <a:t>một</a:t>
            </a:r>
            <a:r>
              <a:rPr lang="vi-VN" sz="1200" b="0" i="0" kern="1200" dirty="0" smtClean="0">
                <a:solidFill>
                  <a:schemeClr val="tx1"/>
                </a:solidFill>
                <a:effectLst/>
                <a:latin typeface="+mn-lt"/>
                <a:ea typeface="+mn-ea"/>
                <a:cs typeface="+mn-cs"/>
              </a:rPr>
              <a:t> </a:t>
            </a:r>
            <a:r>
              <a:rPr lang="vi-VN" sz="1200" b="0" i="0" kern="1200" dirty="0" err="1" smtClean="0">
                <a:solidFill>
                  <a:schemeClr val="tx1"/>
                </a:solidFill>
                <a:effectLst/>
                <a:latin typeface="+mn-lt"/>
                <a:ea typeface="+mn-ea"/>
                <a:cs typeface="+mn-cs"/>
              </a:rPr>
              <a:t>cách</a:t>
            </a:r>
            <a:r>
              <a:rPr lang="vi-VN" sz="1200" b="0" i="0" kern="1200" dirty="0" smtClean="0">
                <a:solidFill>
                  <a:schemeClr val="tx1"/>
                </a:solidFill>
                <a:effectLst/>
                <a:latin typeface="+mn-lt"/>
                <a:ea typeface="+mn-ea"/>
                <a:cs typeface="+mn-cs"/>
              </a:rPr>
              <a:t> nhanh </a:t>
            </a:r>
            <a:r>
              <a:rPr lang="vi-VN" sz="1200" b="0" i="0" kern="1200" dirty="0" err="1" smtClean="0">
                <a:solidFill>
                  <a:schemeClr val="tx1"/>
                </a:solidFill>
                <a:effectLst/>
                <a:latin typeface="+mn-lt"/>
                <a:ea typeface="+mn-ea"/>
                <a:cs typeface="+mn-cs"/>
              </a:rPr>
              <a:t>chóng</a:t>
            </a:r>
            <a:r>
              <a:rPr lang="vi-VN" sz="1200" b="0" i="0" kern="1200" dirty="0" smtClean="0">
                <a:solidFill>
                  <a:schemeClr val="tx1"/>
                </a:solidFill>
                <a:effectLst/>
                <a:latin typeface="+mn-lt"/>
                <a:ea typeface="+mn-ea"/>
                <a:cs typeface="+mn-cs"/>
              </a:rPr>
              <a:t> </a:t>
            </a:r>
            <a:r>
              <a:rPr lang="vi-VN" sz="1200" b="0" i="0" kern="1200" dirty="0" err="1" smtClean="0">
                <a:solidFill>
                  <a:schemeClr val="tx1"/>
                </a:solidFill>
                <a:effectLst/>
                <a:latin typeface="+mn-lt"/>
                <a:ea typeface="+mn-ea"/>
                <a:cs typeface="+mn-cs"/>
              </a:rPr>
              <a:t>và</a:t>
            </a:r>
            <a:r>
              <a:rPr lang="vi-VN" sz="1200" b="0" i="0" kern="1200" dirty="0" smtClean="0">
                <a:solidFill>
                  <a:schemeClr val="tx1"/>
                </a:solidFill>
                <a:effectLst/>
                <a:latin typeface="+mn-lt"/>
                <a:ea typeface="+mn-ea"/>
                <a:cs typeface="+mn-cs"/>
              </a:rPr>
              <a:t> hao </a:t>
            </a:r>
            <a:r>
              <a:rPr lang="vi-VN" sz="1200" b="0" i="0" kern="1200" dirty="0" err="1" smtClean="0">
                <a:solidFill>
                  <a:schemeClr val="tx1"/>
                </a:solidFill>
                <a:effectLst/>
                <a:latin typeface="+mn-lt"/>
                <a:ea typeface="+mn-ea"/>
                <a:cs typeface="+mn-cs"/>
              </a:rPr>
              <a:t>tốn</a:t>
            </a:r>
            <a:r>
              <a:rPr lang="vi-VN" sz="1200" b="0" i="0" kern="1200" dirty="0" smtClean="0">
                <a:solidFill>
                  <a:schemeClr val="tx1"/>
                </a:solidFill>
                <a:effectLst/>
                <a:latin typeface="+mn-lt"/>
                <a:ea typeface="+mn-ea"/>
                <a:cs typeface="+mn-cs"/>
              </a:rPr>
              <a:t> </a:t>
            </a:r>
            <a:r>
              <a:rPr lang="vi-VN" sz="1200" b="0" i="0" kern="1200" dirty="0" err="1" smtClean="0">
                <a:solidFill>
                  <a:schemeClr val="tx1"/>
                </a:solidFill>
                <a:effectLst/>
                <a:latin typeface="+mn-lt"/>
                <a:ea typeface="+mn-ea"/>
                <a:cs typeface="+mn-cs"/>
              </a:rPr>
              <a:t>ít</a:t>
            </a:r>
            <a:r>
              <a:rPr lang="vi-VN" sz="1200" b="0" i="0" kern="1200" dirty="0" smtClean="0">
                <a:solidFill>
                  <a:schemeClr val="tx1"/>
                </a:solidFill>
                <a:effectLst/>
                <a:latin typeface="+mn-lt"/>
                <a:ea typeface="+mn-ea"/>
                <a:cs typeface="+mn-cs"/>
              </a:rPr>
              <a:t> </a:t>
            </a:r>
            <a:r>
              <a:rPr lang="vi-VN" sz="1200" b="0" i="0" kern="1200" dirty="0" err="1" smtClean="0">
                <a:solidFill>
                  <a:schemeClr val="tx1"/>
                </a:solidFill>
                <a:effectLst/>
                <a:latin typeface="+mn-lt"/>
                <a:ea typeface="+mn-ea"/>
                <a:cs typeface="+mn-cs"/>
              </a:rPr>
              <a:t>hiệu</a:t>
            </a:r>
            <a:r>
              <a:rPr lang="vi-VN" sz="1200" b="0" i="0" kern="1200" dirty="0" smtClean="0">
                <a:solidFill>
                  <a:schemeClr val="tx1"/>
                </a:solidFill>
                <a:effectLst/>
                <a:latin typeface="+mn-lt"/>
                <a:ea typeface="+mn-ea"/>
                <a:cs typeface="+mn-cs"/>
              </a:rPr>
              <a:t> năng. </a:t>
            </a:r>
            <a:r>
              <a:rPr lang="vi-VN" sz="1200" b="0" i="0" kern="1200" dirty="0" err="1" smtClean="0">
                <a:solidFill>
                  <a:schemeClr val="tx1"/>
                </a:solidFill>
                <a:effectLst/>
                <a:latin typeface="+mn-lt"/>
                <a:ea typeface="+mn-ea"/>
                <a:cs typeface="+mn-cs"/>
              </a:rPr>
              <a:t>Một</a:t>
            </a:r>
            <a:r>
              <a:rPr lang="vi-VN" sz="1200" b="0" i="0" kern="1200" dirty="0" smtClean="0">
                <a:solidFill>
                  <a:schemeClr val="tx1"/>
                </a:solidFill>
                <a:effectLst/>
                <a:latin typeface="+mn-lt"/>
                <a:ea typeface="+mn-ea"/>
                <a:cs typeface="+mn-cs"/>
              </a:rPr>
              <a:t> </a:t>
            </a:r>
            <a:r>
              <a:rPr lang="vi-VN" sz="1200" b="0" i="0" kern="1200" dirty="0" err="1" smtClean="0">
                <a:solidFill>
                  <a:schemeClr val="tx1"/>
                </a:solidFill>
                <a:effectLst/>
                <a:latin typeface="+mn-lt"/>
                <a:ea typeface="+mn-ea"/>
                <a:cs typeface="+mn-cs"/>
              </a:rPr>
              <a:t>ứng</a:t>
            </a:r>
            <a:r>
              <a:rPr lang="vi-VN" sz="1200" b="0" i="0" kern="1200" dirty="0" smtClean="0">
                <a:solidFill>
                  <a:schemeClr val="tx1"/>
                </a:solidFill>
                <a:effectLst/>
                <a:latin typeface="+mn-lt"/>
                <a:ea typeface="+mn-ea"/>
                <a:cs typeface="+mn-cs"/>
              </a:rPr>
              <a:t> </a:t>
            </a:r>
            <a:r>
              <a:rPr lang="vi-VN" sz="1200" b="0" i="0" kern="1200" dirty="0" err="1" smtClean="0">
                <a:solidFill>
                  <a:schemeClr val="tx1"/>
                </a:solidFill>
                <a:effectLst/>
                <a:latin typeface="+mn-lt"/>
                <a:ea typeface="+mn-ea"/>
                <a:cs typeface="+mn-cs"/>
              </a:rPr>
              <a:t>dụng</a:t>
            </a:r>
            <a:r>
              <a:rPr lang="vi-VN" sz="1200" b="0" i="0" kern="1200" dirty="0" smtClean="0">
                <a:solidFill>
                  <a:schemeClr val="tx1"/>
                </a:solidFill>
                <a:effectLst/>
                <a:latin typeface="+mn-lt"/>
                <a:ea typeface="+mn-ea"/>
                <a:cs typeface="+mn-cs"/>
              </a:rPr>
              <a:t> di </a:t>
            </a:r>
            <a:r>
              <a:rPr lang="vi-VN" sz="1200" b="0" i="0" kern="1200" dirty="0" err="1" smtClean="0">
                <a:solidFill>
                  <a:schemeClr val="tx1"/>
                </a:solidFill>
                <a:effectLst/>
                <a:latin typeface="+mn-lt"/>
                <a:ea typeface="+mn-ea"/>
                <a:cs typeface="+mn-cs"/>
              </a:rPr>
              <a:t>động</a:t>
            </a:r>
            <a:r>
              <a:rPr lang="vi-VN" sz="1200" b="0" i="0" kern="1200" dirty="0" smtClean="0">
                <a:solidFill>
                  <a:schemeClr val="tx1"/>
                </a:solidFill>
                <a:effectLst/>
                <a:latin typeface="+mn-lt"/>
                <a:ea typeface="+mn-ea"/>
                <a:cs typeface="+mn-cs"/>
              </a:rPr>
              <a:t> </a:t>
            </a:r>
            <a:r>
              <a:rPr lang="vi-VN" sz="1200" b="0" i="0" kern="1200" dirty="0" err="1" smtClean="0">
                <a:solidFill>
                  <a:schemeClr val="tx1"/>
                </a:solidFill>
                <a:effectLst/>
                <a:latin typeface="+mn-lt"/>
                <a:ea typeface="+mn-ea"/>
                <a:cs typeface="+mn-cs"/>
              </a:rPr>
              <a:t>được</a:t>
            </a:r>
            <a:r>
              <a:rPr lang="vi-VN" sz="1200" b="0" i="0" kern="1200" dirty="0" smtClean="0">
                <a:solidFill>
                  <a:schemeClr val="tx1"/>
                </a:solidFill>
                <a:effectLst/>
                <a:latin typeface="+mn-lt"/>
                <a:ea typeface="+mn-ea"/>
                <a:cs typeface="+mn-cs"/>
              </a:rPr>
              <a:t> </a:t>
            </a:r>
            <a:r>
              <a:rPr lang="vi-VN" sz="1200" b="0" i="0" kern="1200" dirty="0" err="1" smtClean="0">
                <a:solidFill>
                  <a:schemeClr val="tx1"/>
                </a:solidFill>
                <a:effectLst/>
                <a:latin typeface="+mn-lt"/>
                <a:ea typeface="+mn-ea"/>
                <a:cs typeface="+mn-cs"/>
              </a:rPr>
              <a:t>tích</a:t>
            </a:r>
            <a:r>
              <a:rPr lang="vi-VN" sz="1200" b="0" i="0" kern="1200" dirty="0" smtClean="0">
                <a:solidFill>
                  <a:schemeClr val="tx1"/>
                </a:solidFill>
                <a:effectLst/>
                <a:latin typeface="+mn-lt"/>
                <a:ea typeface="+mn-ea"/>
                <a:cs typeface="+mn-cs"/>
              </a:rPr>
              <a:t> </a:t>
            </a:r>
            <a:r>
              <a:rPr lang="vi-VN" sz="1200" b="0" i="0" kern="1200" dirty="0" err="1" smtClean="0">
                <a:solidFill>
                  <a:schemeClr val="tx1"/>
                </a:solidFill>
                <a:effectLst/>
                <a:latin typeface="+mn-lt"/>
                <a:ea typeface="+mn-ea"/>
                <a:cs typeface="+mn-cs"/>
              </a:rPr>
              <a:t>hợp</a:t>
            </a:r>
            <a:r>
              <a:rPr lang="vi-VN" sz="1200" b="0" i="0" kern="1200" dirty="0" smtClean="0">
                <a:solidFill>
                  <a:schemeClr val="tx1"/>
                </a:solidFill>
                <a:effectLst/>
                <a:latin typeface="+mn-lt"/>
                <a:ea typeface="+mn-ea"/>
                <a:cs typeface="+mn-cs"/>
              </a:rPr>
              <a:t> </a:t>
            </a:r>
            <a:r>
              <a:rPr lang="vi-VN" sz="1200" b="0" i="0" kern="1200" dirty="0" err="1" smtClean="0">
                <a:solidFill>
                  <a:schemeClr val="tx1"/>
                </a:solidFill>
                <a:effectLst/>
                <a:latin typeface="+mn-lt"/>
                <a:ea typeface="+mn-ea"/>
                <a:cs typeface="+mn-cs"/>
              </a:rPr>
              <a:t>với</a:t>
            </a:r>
            <a:r>
              <a:rPr lang="vi-VN" sz="1200" b="0" i="0" kern="1200" dirty="0" smtClean="0">
                <a:solidFill>
                  <a:schemeClr val="tx1"/>
                </a:solidFill>
                <a:effectLst/>
                <a:latin typeface="+mn-lt"/>
                <a:ea typeface="+mn-ea"/>
                <a:cs typeface="+mn-cs"/>
              </a:rPr>
              <a:t> </a:t>
            </a:r>
            <a:r>
              <a:rPr lang="vi-VN" sz="1200" b="0" i="0" kern="1200" dirty="0" err="1" smtClean="0">
                <a:solidFill>
                  <a:schemeClr val="tx1"/>
                </a:solidFill>
                <a:effectLst/>
                <a:latin typeface="+mn-lt"/>
                <a:ea typeface="+mn-ea"/>
                <a:cs typeface="+mn-cs"/>
              </a:rPr>
              <a:t>Parse</a:t>
            </a:r>
            <a:r>
              <a:rPr lang="vi-VN" sz="1200" b="0" i="0" kern="1200" dirty="0" smtClean="0">
                <a:solidFill>
                  <a:schemeClr val="tx1"/>
                </a:solidFill>
                <a:effectLst/>
                <a:latin typeface="+mn-lt"/>
                <a:ea typeface="+mn-ea"/>
                <a:cs typeface="+mn-cs"/>
              </a:rPr>
              <a:t> </a:t>
            </a:r>
            <a:r>
              <a:rPr lang="vi-VN" sz="1200" b="0" i="0" kern="1200" dirty="0" err="1" smtClean="0">
                <a:solidFill>
                  <a:schemeClr val="tx1"/>
                </a:solidFill>
                <a:effectLst/>
                <a:latin typeface="+mn-lt"/>
                <a:ea typeface="+mn-ea"/>
                <a:cs typeface="+mn-cs"/>
              </a:rPr>
              <a:t>API</a:t>
            </a:r>
            <a:r>
              <a:rPr lang="vi-VN" sz="1200" b="0" i="0" kern="1200" dirty="0" smtClean="0">
                <a:solidFill>
                  <a:schemeClr val="tx1"/>
                </a:solidFill>
                <a:effectLst/>
                <a:latin typeface="+mn-lt"/>
                <a:ea typeface="+mn-ea"/>
                <a:cs typeface="+mn-cs"/>
              </a:rPr>
              <a:t> </a:t>
            </a:r>
            <a:r>
              <a:rPr lang="vi-VN" sz="1200" b="0" i="0" kern="1200" dirty="0" err="1" smtClean="0">
                <a:solidFill>
                  <a:schemeClr val="tx1"/>
                </a:solidFill>
                <a:effectLst/>
                <a:latin typeface="+mn-lt"/>
                <a:ea typeface="+mn-ea"/>
                <a:cs typeface="+mn-cs"/>
              </a:rPr>
              <a:t>có</a:t>
            </a:r>
            <a:r>
              <a:rPr lang="vi-VN" sz="1200" b="0" i="0" kern="1200" dirty="0" smtClean="0">
                <a:solidFill>
                  <a:schemeClr val="tx1"/>
                </a:solidFill>
                <a:effectLst/>
                <a:latin typeface="+mn-lt"/>
                <a:ea typeface="+mn-ea"/>
                <a:cs typeface="+mn-cs"/>
              </a:rPr>
              <a:t> </a:t>
            </a:r>
            <a:r>
              <a:rPr lang="vi-VN" sz="1200" b="0" i="0" kern="1200" dirty="0" err="1" smtClean="0">
                <a:solidFill>
                  <a:schemeClr val="tx1"/>
                </a:solidFill>
                <a:effectLst/>
                <a:latin typeface="+mn-lt"/>
                <a:ea typeface="+mn-ea"/>
                <a:cs typeface="+mn-cs"/>
              </a:rPr>
              <a:t>thể</a:t>
            </a:r>
            <a:r>
              <a:rPr lang="vi-VN" sz="1200" b="0" i="0" kern="1200" dirty="0" smtClean="0">
                <a:solidFill>
                  <a:schemeClr val="tx1"/>
                </a:solidFill>
                <a:effectLst/>
                <a:latin typeface="+mn-lt"/>
                <a:ea typeface="+mn-ea"/>
                <a:cs typeface="+mn-cs"/>
              </a:rPr>
              <a:t> </a:t>
            </a:r>
            <a:r>
              <a:rPr lang="vi-VN" sz="1200" b="0" i="0" kern="1200" dirty="0" err="1" smtClean="0">
                <a:solidFill>
                  <a:schemeClr val="tx1"/>
                </a:solidFill>
                <a:effectLst/>
                <a:latin typeface="+mn-lt"/>
                <a:ea typeface="+mn-ea"/>
                <a:cs typeface="+mn-cs"/>
              </a:rPr>
              <a:t>dễ</a:t>
            </a:r>
            <a:r>
              <a:rPr lang="vi-VN" sz="1200" b="0" i="0" kern="1200" dirty="0" smtClean="0">
                <a:solidFill>
                  <a:schemeClr val="tx1"/>
                </a:solidFill>
                <a:effectLst/>
                <a:latin typeface="+mn-lt"/>
                <a:ea typeface="+mn-ea"/>
                <a:cs typeface="+mn-cs"/>
              </a:rPr>
              <a:t> </a:t>
            </a:r>
            <a:r>
              <a:rPr lang="vi-VN" sz="1200" b="0" i="0" kern="1200" dirty="0" err="1" smtClean="0">
                <a:solidFill>
                  <a:schemeClr val="tx1"/>
                </a:solidFill>
                <a:effectLst/>
                <a:latin typeface="+mn-lt"/>
                <a:ea typeface="+mn-ea"/>
                <a:cs typeface="+mn-cs"/>
              </a:rPr>
              <a:t>dàng</a:t>
            </a:r>
            <a:r>
              <a:rPr lang="vi-VN" sz="1200" b="0" i="0" kern="1200" dirty="0" smtClean="0">
                <a:solidFill>
                  <a:schemeClr val="tx1"/>
                </a:solidFill>
                <a:effectLst/>
                <a:latin typeface="+mn-lt"/>
                <a:ea typeface="+mn-ea"/>
                <a:cs typeface="+mn-cs"/>
              </a:rPr>
              <a:t> lưu </a:t>
            </a:r>
            <a:r>
              <a:rPr lang="vi-VN" sz="1200" b="0" i="0" kern="1200" dirty="0" err="1" smtClean="0">
                <a:solidFill>
                  <a:schemeClr val="tx1"/>
                </a:solidFill>
                <a:effectLst/>
                <a:latin typeface="+mn-lt"/>
                <a:ea typeface="+mn-ea"/>
                <a:cs typeface="+mn-cs"/>
              </a:rPr>
              <a:t>trữ</a:t>
            </a:r>
            <a:r>
              <a:rPr lang="vi-VN" sz="1200" b="0" i="0" kern="1200" dirty="0" smtClean="0">
                <a:solidFill>
                  <a:schemeClr val="tx1"/>
                </a:solidFill>
                <a:effectLst/>
                <a:latin typeface="+mn-lt"/>
                <a:ea typeface="+mn-ea"/>
                <a:cs typeface="+mn-cs"/>
              </a:rPr>
              <a:t> </a:t>
            </a:r>
            <a:r>
              <a:rPr lang="vi-VN" sz="1200" b="0" i="0" kern="1200" dirty="0" err="1" smtClean="0">
                <a:solidFill>
                  <a:schemeClr val="tx1"/>
                </a:solidFill>
                <a:effectLst/>
                <a:latin typeface="+mn-lt"/>
                <a:ea typeface="+mn-ea"/>
                <a:cs typeface="+mn-cs"/>
              </a:rPr>
              <a:t>các</a:t>
            </a:r>
            <a:r>
              <a:rPr lang="vi-VN" sz="1200" b="0" i="0" kern="1200" dirty="0" smtClean="0">
                <a:solidFill>
                  <a:schemeClr val="tx1"/>
                </a:solidFill>
                <a:effectLst/>
                <a:latin typeface="+mn-lt"/>
                <a:ea typeface="+mn-ea"/>
                <a:cs typeface="+mn-cs"/>
              </a:rPr>
              <a:t> </a:t>
            </a:r>
            <a:r>
              <a:rPr lang="vi-VN" sz="1200" b="0" i="0" kern="1200" dirty="0" err="1" smtClean="0">
                <a:solidFill>
                  <a:schemeClr val="tx1"/>
                </a:solidFill>
                <a:effectLst/>
                <a:latin typeface="+mn-lt"/>
                <a:ea typeface="+mn-ea"/>
                <a:cs typeface="+mn-cs"/>
              </a:rPr>
              <a:t>đối</a:t>
            </a:r>
            <a:r>
              <a:rPr lang="vi-VN" sz="1200" b="0" i="0" kern="1200" dirty="0" smtClean="0">
                <a:solidFill>
                  <a:schemeClr val="tx1"/>
                </a:solidFill>
                <a:effectLst/>
                <a:latin typeface="+mn-lt"/>
                <a:ea typeface="+mn-ea"/>
                <a:cs typeface="+mn-cs"/>
              </a:rPr>
              <a:t> </a:t>
            </a:r>
            <a:r>
              <a:rPr lang="vi-VN" sz="1200" b="0" i="0" kern="1200" dirty="0" err="1" smtClean="0">
                <a:solidFill>
                  <a:schemeClr val="tx1"/>
                </a:solidFill>
                <a:effectLst/>
                <a:latin typeface="+mn-lt"/>
                <a:ea typeface="+mn-ea"/>
                <a:cs typeface="+mn-cs"/>
              </a:rPr>
              <a:t>tượng</a:t>
            </a:r>
            <a:r>
              <a:rPr lang="vi-VN" sz="1200" b="0" i="0" kern="1200" dirty="0" smtClean="0">
                <a:solidFill>
                  <a:schemeClr val="tx1"/>
                </a:solidFill>
                <a:effectLst/>
                <a:latin typeface="+mn-lt"/>
                <a:ea typeface="+mn-ea"/>
                <a:cs typeface="+mn-cs"/>
              </a:rPr>
              <a:t> </a:t>
            </a:r>
            <a:r>
              <a:rPr lang="vi-VN" sz="1200" b="0" i="0" kern="1200" dirty="0" err="1" smtClean="0">
                <a:solidFill>
                  <a:schemeClr val="tx1"/>
                </a:solidFill>
                <a:effectLst/>
                <a:latin typeface="+mn-lt"/>
                <a:ea typeface="+mn-ea"/>
                <a:cs typeface="+mn-cs"/>
              </a:rPr>
              <a:t>và</a:t>
            </a:r>
            <a:r>
              <a:rPr lang="vi-VN" sz="1200" b="0" i="0" kern="1200" dirty="0" smtClean="0">
                <a:solidFill>
                  <a:schemeClr val="tx1"/>
                </a:solidFill>
                <a:effectLst/>
                <a:latin typeface="+mn-lt"/>
                <a:ea typeface="+mn-ea"/>
                <a:cs typeface="+mn-cs"/>
              </a:rPr>
              <a:t> </a:t>
            </a:r>
            <a:r>
              <a:rPr lang="vi-VN" sz="1200" b="0" i="0" kern="1200" dirty="0" err="1" smtClean="0">
                <a:solidFill>
                  <a:schemeClr val="tx1"/>
                </a:solidFill>
                <a:effectLst/>
                <a:latin typeface="+mn-lt"/>
                <a:ea typeface="+mn-ea"/>
                <a:cs typeface="+mn-cs"/>
              </a:rPr>
              <a:t>các</a:t>
            </a:r>
            <a:r>
              <a:rPr lang="vi-VN" sz="1200" b="0" i="0" kern="1200" dirty="0" smtClean="0">
                <a:solidFill>
                  <a:schemeClr val="tx1"/>
                </a:solidFill>
                <a:effectLst/>
                <a:latin typeface="+mn-lt"/>
                <a:ea typeface="+mn-ea"/>
                <a:cs typeface="+mn-cs"/>
              </a:rPr>
              <a:t> </a:t>
            </a:r>
            <a:r>
              <a:rPr lang="vi-VN" sz="1200" b="0" i="0" kern="1200" dirty="0" err="1" smtClean="0">
                <a:solidFill>
                  <a:schemeClr val="tx1"/>
                </a:solidFill>
                <a:effectLst/>
                <a:latin typeface="+mn-lt"/>
                <a:ea typeface="+mn-ea"/>
                <a:cs typeface="+mn-cs"/>
              </a:rPr>
              <a:t>tệp</a:t>
            </a:r>
            <a:r>
              <a:rPr lang="vi-VN" sz="1200" b="0" i="0" kern="1200" dirty="0" smtClean="0">
                <a:solidFill>
                  <a:schemeClr val="tx1"/>
                </a:solidFill>
                <a:effectLst/>
                <a:latin typeface="+mn-lt"/>
                <a:ea typeface="+mn-ea"/>
                <a:cs typeface="+mn-cs"/>
              </a:rPr>
              <a:t> </a:t>
            </a:r>
            <a:r>
              <a:rPr lang="vi-VN" sz="1200" b="0" i="0" kern="1200" dirty="0" err="1" smtClean="0">
                <a:solidFill>
                  <a:schemeClr val="tx1"/>
                </a:solidFill>
                <a:effectLst/>
                <a:latin typeface="+mn-lt"/>
                <a:ea typeface="+mn-ea"/>
                <a:cs typeface="+mn-cs"/>
              </a:rPr>
              <a:t>dữ</a:t>
            </a:r>
            <a:r>
              <a:rPr lang="vi-VN" sz="1200" b="0" i="0" kern="1200" dirty="0" smtClean="0">
                <a:solidFill>
                  <a:schemeClr val="tx1"/>
                </a:solidFill>
                <a:effectLst/>
                <a:latin typeface="+mn-lt"/>
                <a:ea typeface="+mn-ea"/>
                <a:cs typeface="+mn-cs"/>
              </a:rPr>
              <a:t> </a:t>
            </a:r>
            <a:r>
              <a:rPr lang="vi-VN" sz="1200" b="0" i="0" kern="1200" dirty="0" err="1" smtClean="0">
                <a:solidFill>
                  <a:schemeClr val="tx1"/>
                </a:solidFill>
                <a:effectLst/>
                <a:latin typeface="+mn-lt"/>
                <a:ea typeface="+mn-ea"/>
                <a:cs typeface="+mn-cs"/>
              </a:rPr>
              <a:t>liệu</a:t>
            </a:r>
            <a:r>
              <a:rPr lang="vi-VN" sz="1200" b="0" i="0" kern="1200" dirty="0" smtClean="0">
                <a:solidFill>
                  <a:schemeClr val="tx1"/>
                </a:solidFill>
                <a:effectLst/>
                <a:latin typeface="+mn-lt"/>
                <a:ea typeface="+mn-ea"/>
                <a:cs typeface="+mn-cs"/>
              </a:rPr>
              <a:t> trên </a:t>
            </a:r>
            <a:r>
              <a:rPr lang="vi-VN" sz="1200" b="0" i="0" kern="1200" dirty="0" err="1" smtClean="0">
                <a:solidFill>
                  <a:schemeClr val="tx1"/>
                </a:solidFill>
                <a:effectLst/>
                <a:latin typeface="+mn-lt"/>
                <a:ea typeface="+mn-ea"/>
                <a:cs typeface="+mn-cs"/>
              </a:rPr>
              <a:t>Parse</a:t>
            </a:r>
            <a:r>
              <a:rPr lang="vi-VN" sz="1200" b="0" i="0" kern="1200" dirty="0" smtClean="0">
                <a:solidFill>
                  <a:schemeClr val="tx1"/>
                </a:solidFill>
                <a:effectLst/>
                <a:latin typeface="+mn-lt"/>
                <a:ea typeface="+mn-ea"/>
                <a:cs typeface="+mn-cs"/>
              </a:rPr>
              <a:t> </a:t>
            </a:r>
            <a:r>
              <a:rPr lang="vi-VN" sz="1200" b="0" i="0" kern="1200" dirty="0" err="1" smtClean="0">
                <a:solidFill>
                  <a:schemeClr val="tx1"/>
                </a:solidFill>
                <a:effectLst/>
                <a:latin typeface="+mn-lt"/>
                <a:ea typeface="+mn-ea"/>
                <a:cs typeface="+mn-cs"/>
              </a:rPr>
              <a:t>cloud</a:t>
            </a:r>
            <a:r>
              <a:rPr lang="vi-VN" sz="1200" b="0" i="0" kern="1200" dirty="0" smtClean="0">
                <a:solidFill>
                  <a:schemeClr val="tx1"/>
                </a:solidFill>
                <a:effectLst/>
                <a:latin typeface="+mn-lt"/>
                <a:ea typeface="+mn-ea"/>
                <a:cs typeface="+mn-cs"/>
              </a:rPr>
              <a:t>, </a:t>
            </a:r>
            <a:r>
              <a:rPr lang="vi-VN" sz="1200" b="0" i="0" kern="1200" dirty="0" err="1" smtClean="0">
                <a:solidFill>
                  <a:schemeClr val="tx1"/>
                </a:solidFill>
                <a:effectLst/>
                <a:latin typeface="+mn-lt"/>
                <a:ea typeface="+mn-ea"/>
                <a:cs typeface="+mn-cs"/>
              </a:rPr>
              <a:t>gửi</a:t>
            </a:r>
            <a:r>
              <a:rPr lang="vi-VN" sz="1200" b="0" i="0" kern="1200" dirty="0" smtClean="0">
                <a:solidFill>
                  <a:schemeClr val="tx1"/>
                </a:solidFill>
                <a:effectLst/>
                <a:latin typeface="+mn-lt"/>
                <a:ea typeface="+mn-ea"/>
                <a:cs typeface="+mn-cs"/>
              </a:rPr>
              <a:t> </a:t>
            </a:r>
            <a:r>
              <a:rPr lang="vi-VN" sz="1200" b="0" i="0" kern="1200" dirty="0" err="1" smtClean="0">
                <a:solidFill>
                  <a:schemeClr val="tx1"/>
                </a:solidFill>
                <a:effectLst/>
                <a:latin typeface="+mn-lt"/>
                <a:ea typeface="+mn-ea"/>
                <a:cs typeface="+mn-cs"/>
              </a:rPr>
              <a:t>và</a:t>
            </a:r>
            <a:r>
              <a:rPr lang="vi-VN" sz="1200" b="0" i="0" kern="1200" dirty="0" smtClean="0">
                <a:solidFill>
                  <a:schemeClr val="tx1"/>
                </a:solidFill>
                <a:effectLst/>
                <a:latin typeface="+mn-lt"/>
                <a:ea typeface="+mn-ea"/>
                <a:cs typeface="+mn-cs"/>
              </a:rPr>
              <a:t> </a:t>
            </a:r>
            <a:r>
              <a:rPr lang="vi-VN" sz="1200" b="0" i="0" kern="1200" dirty="0" err="1" smtClean="0">
                <a:solidFill>
                  <a:schemeClr val="tx1"/>
                </a:solidFill>
                <a:effectLst/>
                <a:latin typeface="+mn-lt"/>
                <a:ea typeface="+mn-ea"/>
                <a:cs typeface="+mn-cs"/>
              </a:rPr>
              <a:t>lắng</a:t>
            </a:r>
            <a:r>
              <a:rPr lang="vi-VN" sz="1200" b="0" i="0" kern="1200" dirty="0" smtClean="0">
                <a:solidFill>
                  <a:schemeClr val="tx1"/>
                </a:solidFill>
                <a:effectLst/>
                <a:latin typeface="+mn-lt"/>
                <a:ea typeface="+mn-ea"/>
                <a:cs typeface="+mn-cs"/>
              </a:rPr>
              <a:t> nghe </a:t>
            </a:r>
            <a:r>
              <a:rPr lang="vi-VN" sz="1200" b="0" i="0" kern="1200" dirty="0" err="1" smtClean="0">
                <a:solidFill>
                  <a:schemeClr val="tx1"/>
                </a:solidFill>
                <a:effectLst/>
                <a:latin typeface="+mn-lt"/>
                <a:ea typeface="+mn-ea"/>
                <a:cs typeface="+mn-cs"/>
              </a:rPr>
              <a:t>các</a:t>
            </a:r>
            <a:r>
              <a:rPr lang="vi-VN" sz="1200" b="0" i="0" kern="1200" dirty="0" smtClean="0">
                <a:solidFill>
                  <a:schemeClr val="tx1"/>
                </a:solidFill>
                <a:effectLst/>
                <a:latin typeface="+mn-lt"/>
                <a:ea typeface="+mn-ea"/>
                <a:cs typeface="+mn-cs"/>
              </a:rPr>
              <a:t> tin </a:t>
            </a:r>
            <a:r>
              <a:rPr lang="vi-VN" sz="1200" b="0" i="0" kern="1200" dirty="0" err="1" smtClean="0">
                <a:solidFill>
                  <a:schemeClr val="tx1"/>
                </a:solidFill>
                <a:effectLst/>
                <a:latin typeface="+mn-lt"/>
                <a:ea typeface="+mn-ea"/>
                <a:cs typeface="+mn-cs"/>
              </a:rPr>
              <a:t>nhắn</a:t>
            </a:r>
            <a:r>
              <a:rPr lang="vi-VN" sz="1200" b="0" i="0" kern="1200" dirty="0" smtClean="0">
                <a:solidFill>
                  <a:schemeClr val="tx1"/>
                </a:solidFill>
                <a:effectLst/>
                <a:latin typeface="+mn-lt"/>
                <a:ea typeface="+mn-ea"/>
                <a:cs typeface="+mn-cs"/>
              </a:rPr>
              <a:t> </a:t>
            </a:r>
            <a:r>
              <a:rPr lang="vi-VN" sz="1200" b="0" i="0" kern="1200" dirty="0" err="1" smtClean="0">
                <a:solidFill>
                  <a:schemeClr val="tx1"/>
                </a:solidFill>
                <a:effectLst/>
                <a:latin typeface="+mn-lt"/>
                <a:ea typeface="+mn-ea"/>
                <a:cs typeface="+mn-cs"/>
              </a:rPr>
              <a:t>push</a:t>
            </a:r>
            <a:r>
              <a:rPr lang="vi-VN" sz="1200" b="0" i="0" kern="1200" dirty="0" smtClean="0">
                <a:solidFill>
                  <a:schemeClr val="tx1"/>
                </a:solidFill>
                <a:effectLst/>
                <a:latin typeface="+mn-lt"/>
                <a:ea typeface="+mn-ea"/>
                <a:cs typeface="+mn-cs"/>
              </a:rPr>
              <a:t> (</a:t>
            </a:r>
            <a:r>
              <a:rPr lang="vi-VN" sz="1200" b="0" i="0" kern="1200" dirty="0" err="1" smtClean="0">
                <a:solidFill>
                  <a:schemeClr val="tx1"/>
                </a:solidFill>
                <a:effectLst/>
                <a:latin typeface="+mn-lt"/>
                <a:ea typeface="+mn-ea"/>
                <a:cs typeface="+mn-cs"/>
              </a:rPr>
              <a:t>ND</a:t>
            </a:r>
            <a:r>
              <a:rPr lang="vi-VN" sz="1200" b="0" i="0" kern="1200" dirty="0" smtClean="0">
                <a:solidFill>
                  <a:schemeClr val="tx1"/>
                </a:solidFill>
                <a:effectLst/>
                <a:latin typeface="+mn-lt"/>
                <a:ea typeface="+mn-ea"/>
                <a:cs typeface="+mn-cs"/>
              </a:rPr>
              <a:t>.: tin </a:t>
            </a:r>
            <a:r>
              <a:rPr lang="vi-VN" sz="1200" b="0" i="0" kern="1200" dirty="0" err="1" smtClean="0">
                <a:solidFill>
                  <a:schemeClr val="tx1"/>
                </a:solidFill>
                <a:effectLst/>
                <a:latin typeface="+mn-lt"/>
                <a:ea typeface="+mn-ea"/>
                <a:cs typeface="+mn-cs"/>
              </a:rPr>
              <a:t>nhắn</a:t>
            </a:r>
            <a:r>
              <a:rPr lang="vi-VN" sz="1200" b="0" i="0" kern="1200" dirty="0" smtClean="0">
                <a:solidFill>
                  <a:schemeClr val="tx1"/>
                </a:solidFill>
                <a:effectLst/>
                <a:latin typeface="+mn-lt"/>
                <a:ea typeface="+mn-ea"/>
                <a:cs typeface="+mn-cs"/>
              </a:rPr>
              <a:t> </a:t>
            </a:r>
            <a:r>
              <a:rPr lang="vi-VN" sz="1200" b="0" i="0" kern="1200" dirty="0" err="1" smtClean="0">
                <a:solidFill>
                  <a:schemeClr val="tx1"/>
                </a:solidFill>
                <a:effectLst/>
                <a:latin typeface="+mn-lt"/>
                <a:ea typeface="+mn-ea"/>
                <a:cs typeface="+mn-cs"/>
              </a:rPr>
              <a:t>push</a:t>
            </a:r>
            <a:r>
              <a:rPr lang="vi-VN" sz="1200" b="0" i="0" kern="1200" dirty="0" smtClean="0">
                <a:solidFill>
                  <a:schemeClr val="tx1"/>
                </a:solidFill>
                <a:effectLst/>
                <a:latin typeface="+mn-lt"/>
                <a:ea typeface="+mn-ea"/>
                <a:cs typeface="+mn-cs"/>
              </a:rPr>
              <a:t> (</a:t>
            </a:r>
            <a:r>
              <a:rPr lang="vi-VN" sz="1200" b="0" i="0" kern="1200" dirty="0" err="1" smtClean="0">
                <a:solidFill>
                  <a:schemeClr val="tx1"/>
                </a:solidFill>
                <a:effectLst/>
                <a:latin typeface="+mn-lt"/>
                <a:ea typeface="+mn-ea"/>
                <a:cs typeface="+mn-cs"/>
              </a:rPr>
              <a:t>push</a:t>
            </a:r>
            <a:r>
              <a:rPr lang="vi-VN" sz="1200" b="0" i="0" kern="1200" dirty="0" smtClean="0">
                <a:solidFill>
                  <a:schemeClr val="tx1"/>
                </a:solidFill>
                <a:effectLst/>
                <a:latin typeface="+mn-lt"/>
                <a:ea typeface="+mn-ea"/>
                <a:cs typeface="+mn-cs"/>
              </a:rPr>
              <a:t> </a:t>
            </a:r>
            <a:r>
              <a:rPr lang="vi-VN" sz="1200" b="0" i="0" kern="1200" dirty="0" err="1" smtClean="0">
                <a:solidFill>
                  <a:schemeClr val="tx1"/>
                </a:solidFill>
                <a:effectLst/>
                <a:latin typeface="+mn-lt"/>
                <a:ea typeface="+mn-ea"/>
                <a:cs typeface="+mn-cs"/>
              </a:rPr>
              <a:t>notification</a:t>
            </a:r>
            <a:r>
              <a:rPr lang="vi-VN" sz="1200" b="0" i="0" kern="1200" dirty="0" smtClean="0">
                <a:solidFill>
                  <a:schemeClr val="tx1"/>
                </a:solidFill>
                <a:effectLst/>
                <a:latin typeface="+mn-lt"/>
                <a:ea typeface="+mn-ea"/>
                <a:cs typeface="+mn-cs"/>
              </a:rPr>
              <a:t>) cho </a:t>
            </a:r>
            <a:r>
              <a:rPr lang="vi-VN" sz="1200" b="0" i="0" kern="1200" dirty="0" err="1" smtClean="0">
                <a:solidFill>
                  <a:schemeClr val="tx1"/>
                </a:solidFill>
                <a:effectLst/>
                <a:latin typeface="+mn-lt"/>
                <a:ea typeface="+mn-ea"/>
                <a:cs typeface="+mn-cs"/>
              </a:rPr>
              <a:t>phép</a:t>
            </a:r>
            <a:r>
              <a:rPr lang="vi-VN" sz="1200" b="0" i="0" kern="1200" dirty="0" smtClean="0">
                <a:solidFill>
                  <a:schemeClr val="tx1"/>
                </a:solidFill>
                <a:effectLst/>
                <a:latin typeface="+mn-lt"/>
                <a:ea typeface="+mn-ea"/>
                <a:cs typeface="+mn-cs"/>
              </a:rPr>
              <a:t> </a:t>
            </a:r>
            <a:r>
              <a:rPr lang="vi-VN" sz="1200" b="0" i="0" kern="1200" dirty="0" err="1" smtClean="0">
                <a:solidFill>
                  <a:schemeClr val="tx1"/>
                </a:solidFill>
                <a:effectLst/>
                <a:latin typeface="+mn-lt"/>
                <a:ea typeface="+mn-ea"/>
                <a:cs typeface="+mn-cs"/>
              </a:rPr>
              <a:t>một</a:t>
            </a:r>
            <a:r>
              <a:rPr lang="vi-VN" sz="1200" b="0" i="0" kern="1200" dirty="0" smtClean="0">
                <a:solidFill>
                  <a:schemeClr val="tx1"/>
                </a:solidFill>
                <a:effectLst/>
                <a:latin typeface="+mn-lt"/>
                <a:ea typeface="+mn-ea"/>
                <a:cs typeface="+mn-cs"/>
              </a:rPr>
              <a:t> </a:t>
            </a:r>
            <a:r>
              <a:rPr lang="vi-VN" sz="1200" b="0" i="0" kern="1200" dirty="0" err="1" smtClean="0">
                <a:solidFill>
                  <a:schemeClr val="tx1"/>
                </a:solidFill>
                <a:effectLst/>
                <a:latin typeface="+mn-lt"/>
                <a:ea typeface="+mn-ea"/>
                <a:cs typeface="+mn-cs"/>
              </a:rPr>
              <a:t>ứng</a:t>
            </a:r>
            <a:r>
              <a:rPr lang="vi-VN" sz="1200" b="0" i="0" kern="1200" dirty="0" smtClean="0">
                <a:solidFill>
                  <a:schemeClr val="tx1"/>
                </a:solidFill>
                <a:effectLst/>
                <a:latin typeface="+mn-lt"/>
                <a:ea typeface="+mn-ea"/>
                <a:cs typeface="+mn-cs"/>
              </a:rPr>
              <a:t> </a:t>
            </a:r>
            <a:r>
              <a:rPr lang="vi-VN" sz="1200" b="0" i="0" kern="1200" dirty="0" err="1" smtClean="0">
                <a:solidFill>
                  <a:schemeClr val="tx1"/>
                </a:solidFill>
                <a:effectLst/>
                <a:latin typeface="+mn-lt"/>
                <a:ea typeface="+mn-ea"/>
                <a:cs typeface="+mn-cs"/>
              </a:rPr>
              <a:t>dụng</a:t>
            </a:r>
            <a:r>
              <a:rPr lang="vi-VN" sz="1200" b="0" i="0" kern="1200" dirty="0" smtClean="0">
                <a:solidFill>
                  <a:schemeClr val="tx1"/>
                </a:solidFill>
                <a:effectLst/>
                <a:latin typeface="+mn-lt"/>
                <a:ea typeface="+mn-ea"/>
                <a:cs typeface="+mn-cs"/>
              </a:rPr>
              <a:t> thông </a:t>
            </a:r>
            <a:r>
              <a:rPr lang="vi-VN" sz="1200" b="0" i="0" kern="1200" dirty="0" err="1" smtClean="0">
                <a:solidFill>
                  <a:schemeClr val="tx1"/>
                </a:solidFill>
                <a:effectLst/>
                <a:latin typeface="+mn-lt"/>
                <a:ea typeface="+mn-ea"/>
                <a:cs typeface="+mn-cs"/>
              </a:rPr>
              <a:t>báo</a:t>
            </a:r>
            <a:r>
              <a:rPr lang="vi-VN" sz="1200" b="0" i="0" kern="1200" dirty="0" smtClean="0">
                <a:solidFill>
                  <a:schemeClr val="tx1"/>
                </a:solidFill>
                <a:effectLst/>
                <a:latin typeface="+mn-lt"/>
                <a:ea typeface="+mn-ea"/>
                <a:cs typeface="+mn-cs"/>
              </a:rPr>
              <a:t> cho </a:t>
            </a:r>
            <a:r>
              <a:rPr lang="vi-VN" sz="1200" b="0" i="0" kern="1200" dirty="0" err="1" smtClean="0">
                <a:solidFill>
                  <a:schemeClr val="tx1"/>
                </a:solidFill>
                <a:effectLst/>
                <a:latin typeface="+mn-lt"/>
                <a:ea typeface="+mn-ea"/>
                <a:cs typeface="+mn-cs"/>
              </a:rPr>
              <a:t>bạn</a:t>
            </a:r>
            <a:r>
              <a:rPr lang="vi-VN" sz="1200" b="0" i="0" kern="1200" dirty="0" smtClean="0">
                <a:solidFill>
                  <a:schemeClr val="tx1"/>
                </a:solidFill>
                <a:effectLst/>
                <a:latin typeface="+mn-lt"/>
                <a:ea typeface="+mn-ea"/>
                <a:cs typeface="+mn-cs"/>
              </a:rPr>
              <a:t> </a:t>
            </a:r>
            <a:r>
              <a:rPr lang="vi-VN" sz="1200" b="0" i="0" kern="1200" dirty="0" err="1" smtClean="0">
                <a:solidFill>
                  <a:schemeClr val="tx1"/>
                </a:solidFill>
                <a:effectLst/>
                <a:latin typeface="+mn-lt"/>
                <a:ea typeface="+mn-ea"/>
                <a:cs typeface="+mn-cs"/>
              </a:rPr>
              <a:t>các</a:t>
            </a:r>
            <a:r>
              <a:rPr lang="vi-VN" sz="1200" b="0" i="0" kern="1200" dirty="0" smtClean="0">
                <a:solidFill>
                  <a:schemeClr val="tx1"/>
                </a:solidFill>
                <a:effectLst/>
                <a:latin typeface="+mn-lt"/>
                <a:ea typeface="+mn-ea"/>
                <a:cs typeface="+mn-cs"/>
              </a:rPr>
              <a:t> tin </a:t>
            </a:r>
            <a:r>
              <a:rPr lang="vi-VN" sz="1200" b="0" i="0" kern="1200" dirty="0" err="1" smtClean="0">
                <a:solidFill>
                  <a:schemeClr val="tx1"/>
                </a:solidFill>
                <a:effectLst/>
                <a:latin typeface="+mn-lt"/>
                <a:ea typeface="+mn-ea"/>
                <a:cs typeface="+mn-cs"/>
              </a:rPr>
              <a:t>nhắn</a:t>
            </a:r>
            <a:r>
              <a:rPr lang="vi-VN" sz="1200" b="0" i="0" kern="1200" dirty="0" smtClean="0">
                <a:solidFill>
                  <a:schemeClr val="tx1"/>
                </a:solidFill>
                <a:effectLst/>
                <a:latin typeface="+mn-lt"/>
                <a:ea typeface="+mn-ea"/>
                <a:cs typeface="+mn-cs"/>
              </a:rPr>
              <a:t> </a:t>
            </a:r>
            <a:r>
              <a:rPr lang="vi-VN" sz="1200" b="0" i="0" kern="1200" dirty="0" err="1" smtClean="0">
                <a:solidFill>
                  <a:schemeClr val="tx1"/>
                </a:solidFill>
                <a:effectLst/>
                <a:latin typeface="+mn-lt"/>
                <a:ea typeface="+mn-ea"/>
                <a:cs typeface="+mn-cs"/>
              </a:rPr>
              <a:t>hoặc</a:t>
            </a:r>
            <a:r>
              <a:rPr lang="vi-VN" sz="1200" b="0" i="0" kern="1200" dirty="0" smtClean="0">
                <a:solidFill>
                  <a:schemeClr val="tx1"/>
                </a:solidFill>
                <a:effectLst/>
                <a:latin typeface="+mn-lt"/>
                <a:ea typeface="+mn-ea"/>
                <a:cs typeface="+mn-cs"/>
              </a:rPr>
              <a:t> </a:t>
            </a:r>
            <a:r>
              <a:rPr lang="vi-VN" sz="1200" b="0" i="0" kern="1200" dirty="0" err="1" smtClean="0">
                <a:solidFill>
                  <a:schemeClr val="tx1"/>
                </a:solidFill>
                <a:effectLst/>
                <a:latin typeface="+mn-lt"/>
                <a:ea typeface="+mn-ea"/>
                <a:cs typeface="+mn-cs"/>
              </a:rPr>
              <a:t>sự</a:t>
            </a:r>
            <a:r>
              <a:rPr lang="vi-VN" sz="1200" b="0" i="0" kern="1200" dirty="0" smtClean="0">
                <a:solidFill>
                  <a:schemeClr val="tx1"/>
                </a:solidFill>
                <a:effectLst/>
                <a:latin typeface="+mn-lt"/>
                <a:ea typeface="+mn-ea"/>
                <a:cs typeface="+mn-cs"/>
              </a:rPr>
              <a:t> </a:t>
            </a:r>
            <a:r>
              <a:rPr lang="vi-VN" sz="1200" b="0" i="0" kern="1200" dirty="0" err="1" smtClean="0">
                <a:solidFill>
                  <a:schemeClr val="tx1"/>
                </a:solidFill>
                <a:effectLst/>
                <a:latin typeface="+mn-lt"/>
                <a:ea typeface="+mn-ea"/>
                <a:cs typeface="+mn-cs"/>
              </a:rPr>
              <a:t>kiện</a:t>
            </a:r>
            <a:r>
              <a:rPr lang="vi-VN" sz="1200" b="0" i="0" kern="1200" dirty="0" smtClean="0">
                <a:solidFill>
                  <a:schemeClr val="tx1"/>
                </a:solidFill>
                <a:effectLst/>
                <a:latin typeface="+mn-lt"/>
                <a:ea typeface="+mn-ea"/>
                <a:cs typeface="+mn-cs"/>
              </a:rPr>
              <a:t> </a:t>
            </a:r>
            <a:r>
              <a:rPr lang="vi-VN" sz="1200" b="0" i="0" kern="1200" dirty="0" err="1" smtClean="0">
                <a:solidFill>
                  <a:schemeClr val="tx1"/>
                </a:solidFill>
                <a:effectLst/>
                <a:latin typeface="+mn-lt"/>
                <a:ea typeface="+mn-ea"/>
                <a:cs typeface="+mn-cs"/>
              </a:rPr>
              <a:t>mới</a:t>
            </a:r>
            <a:r>
              <a:rPr lang="vi-VN" sz="1200" b="0" i="0" kern="1200" dirty="0" smtClean="0">
                <a:solidFill>
                  <a:schemeClr val="tx1"/>
                </a:solidFill>
                <a:effectLst/>
                <a:latin typeface="+mn-lt"/>
                <a:ea typeface="+mn-ea"/>
                <a:cs typeface="+mn-cs"/>
              </a:rPr>
              <a:t> </a:t>
            </a:r>
            <a:r>
              <a:rPr lang="vi-VN" sz="1200" b="0" i="0" kern="1200" dirty="0" err="1" smtClean="0">
                <a:solidFill>
                  <a:schemeClr val="tx1"/>
                </a:solidFill>
                <a:effectLst/>
                <a:latin typeface="+mn-lt"/>
                <a:ea typeface="+mn-ea"/>
                <a:cs typeface="+mn-cs"/>
              </a:rPr>
              <a:t>mà</a:t>
            </a:r>
            <a:r>
              <a:rPr lang="vi-VN" sz="1200" b="0" i="0" kern="1200" dirty="0" smtClean="0">
                <a:solidFill>
                  <a:schemeClr val="tx1"/>
                </a:solidFill>
                <a:effectLst/>
                <a:latin typeface="+mn-lt"/>
                <a:ea typeface="+mn-ea"/>
                <a:cs typeface="+mn-cs"/>
              </a:rPr>
              <a:t> không </a:t>
            </a:r>
            <a:r>
              <a:rPr lang="vi-VN" sz="1200" b="0" i="0" kern="1200" dirty="0" err="1" smtClean="0">
                <a:solidFill>
                  <a:schemeClr val="tx1"/>
                </a:solidFill>
                <a:effectLst/>
                <a:latin typeface="+mn-lt"/>
                <a:ea typeface="+mn-ea"/>
                <a:cs typeface="+mn-cs"/>
              </a:rPr>
              <a:t>cần</a:t>
            </a:r>
            <a:r>
              <a:rPr lang="vi-VN" sz="1200" b="0" i="0" kern="1200" dirty="0" smtClean="0">
                <a:solidFill>
                  <a:schemeClr val="tx1"/>
                </a:solidFill>
                <a:effectLst/>
                <a:latin typeface="+mn-lt"/>
                <a:ea typeface="+mn-ea"/>
                <a:cs typeface="+mn-cs"/>
              </a:rPr>
              <a:t> </a:t>
            </a:r>
            <a:r>
              <a:rPr lang="vi-VN" sz="1200" b="0" i="0" kern="1200" dirty="0" err="1" smtClean="0">
                <a:solidFill>
                  <a:schemeClr val="tx1"/>
                </a:solidFill>
                <a:effectLst/>
                <a:latin typeface="+mn-lt"/>
                <a:ea typeface="+mn-ea"/>
                <a:cs typeface="+mn-cs"/>
              </a:rPr>
              <a:t>phải</a:t>
            </a:r>
            <a:r>
              <a:rPr lang="vi-VN" sz="1200" b="0" i="0" kern="1200" dirty="0" smtClean="0">
                <a:solidFill>
                  <a:schemeClr val="tx1"/>
                </a:solidFill>
                <a:effectLst/>
                <a:latin typeface="+mn-lt"/>
                <a:ea typeface="+mn-ea"/>
                <a:cs typeface="+mn-cs"/>
              </a:rPr>
              <a:t> </a:t>
            </a:r>
            <a:r>
              <a:rPr lang="vi-VN" sz="1200" b="0" i="0" kern="1200" dirty="0" err="1" smtClean="0">
                <a:solidFill>
                  <a:schemeClr val="tx1"/>
                </a:solidFill>
                <a:effectLst/>
                <a:latin typeface="+mn-lt"/>
                <a:ea typeface="+mn-ea"/>
                <a:cs typeface="+mn-cs"/>
              </a:rPr>
              <a:t>mở</a:t>
            </a:r>
            <a:r>
              <a:rPr lang="vi-VN" sz="1200" b="0" i="0" kern="1200" dirty="0" smtClean="0">
                <a:solidFill>
                  <a:schemeClr val="tx1"/>
                </a:solidFill>
                <a:effectLst/>
                <a:latin typeface="+mn-lt"/>
                <a:ea typeface="+mn-ea"/>
                <a:cs typeface="+mn-cs"/>
              </a:rPr>
              <a:t> </a:t>
            </a:r>
            <a:r>
              <a:rPr lang="vi-VN" sz="1200" b="0" i="0" kern="1200" dirty="0" err="1" smtClean="0">
                <a:solidFill>
                  <a:schemeClr val="tx1"/>
                </a:solidFill>
                <a:effectLst/>
                <a:latin typeface="+mn-lt"/>
                <a:ea typeface="+mn-ea"/>
                <a:cs typeface="+mn-cs"/>
              </a:rPr>
              <a:t>ứng</a:t>
            </a:r>
            <a:r>
              <a:rPr lang="vi-VN" sz="1200" b="0" i="0" kern="1200" dirty="0" smtClean="0">
                <a:solidFill>
                  <a:schemeClr val="tx1"/>
                </a:solidFill>
                <a:effectLst/>
                <a:latin typeface="+mn-lt"/>
                <a:ea typeface="+mn-ea"/>
                <a:cs typeface="+mn-cs"/>
              </a:rPr>
              <a:t> </a:t>
            </a:r>
            <a:r>
              <a:rPr lang="vi-VN" sz="1200" b="0" i="0" kern="1200" dirty="0" err="1" smtClean="0">
                <a:solidFill>
                  <a:schemeClr val="tx1"/>
                </a:solidFill>
                <a:effectLst/>
                <a:latin typeface="+mn-lt"/>
                <a:ea typeface="+mn-ea"/>
                <a:cs typeface="+mn-cs"/>
              </a:rPr>
              <a:t>dụng</a:t>
            </a:r>
            <a:r>
              <a:rPr lang="vi-VN" sz="1200" b="0" i="0" kern="1200" dirty="0" smtClean="0">
                <a:solidFill>
                  <a:schemeClr val="tx1"/>
                </a:solidFill>
                <a:effectLst/>
                <a:latin typeface="+mn-lt"/>
                <a:ea typeface="+mn-ea"/>
                <a:cs typeface="+mn-cs"/>
              </a:rPr>
              <a:t> ra), </a:t>
            </a:r>
            <a:r>
              <a:rPr lang="vi-VN" sz="1200" b="0" i="0" kern="1200" dirty="0" err="1" smtClean="0">
                <a:solidFill>
                  <a:schemeClr val="tx1"/>
                </a:solidFill>
                <a:effectLst/>
                <a:latin typeface="+mn-lt"/>
                <a:ea typeface="+mn-ea"/>
                <a:cs typeface="+mn-cs"/>
              </a:rPr>
              <a:t>quản</a:t>
            </a:r>
            <a:r>
              <a:rPr lang="vi-VN" sz="1200" b="0" i="0" kern="1200" dirty="0" smtClean="0">
                <a:solidFill>
                  <a:schemeClr val="tx1"/>
                </a:solidFill>
                <a:effectLst/>
                <a:latin typeface="+mn-lt"/>
                <a:ea typeface="+mn-ea"/>
                <a:cs typeface="+mn-cs"/>
              </a:rPr>
              <a:t> </a:t>
            </a:r>
            <a:r>
              <a:rPr lang="vi-VN" sz="1200" b="0" i="0" kern="1200" dirty="0" err="1" smtClean="0">
                <a:solidFill>
                  <a:schemeClr val="tx1"/>
                </a:solidFill>
                <a:effectLst/>
                <a:latin typeface="+mn-lt"/>
                <a:ea typeface="+mn-ea"/>
                <a:cs typeface="+mn-cs"/>
              </a:rPr>
              <a:t>lý</a:t>
            </a:r>
            <a:r>
              <a:rPr lang="vi-VN" sz="1200" b="0" i="0" kern="1200" dirty="0" smtClean="0">
                <a:solidFill>
                  <a:schemeClr val="tx1"/>
                </a:solidFill>
                <a:effectLst/>
                <a:latin typeface="+mn-lt"/>
                <a:ea typeface="+mn-ea"/>
                <a:cs typeface="+mn-cs"/>
              </a:rPr>
              <a:t> </a:t>
            </a:r>
            <a:r>
              <a:rPr lang="vi-VN" sz="1200" b="0" i="0" kern="1200" dirty="0" err="1" smtClean="0">
                <a:solidFill>
                  <a:schemeClr val="tx1"/>
                </a:solidFill>
                <a:effectLst/>
                <a:latin typeface="+mn-lt"/>
                <a:ea typeface="+mn-ea"/>
                <a:cs typeface="+mn-cs"/>
              </a:rPr>
              <a:t>người</a:t>
            </a:r>
            <a:r>
              <a:rPr lang="vi-VN" sz="1200" b="0" i="0" kern="1200" dirty="0" smtClean="0">
                <a:solidFill>
                  <a:schemeClr val="tx1"/>
                </a:solidFill>
                <a:effectLst/>
                <a:latin typeface="+mn-lt"/>
                <a:ea typeface="+mn-ea"/>
                <a:cs typeface="+mn-cs"/>
              </a:rPr>
              <a:t> </a:t>
            </a:r>
            <a:r>
              <a:rPr lang="vi-VN" sz="1200" b="0" i="0" kern="1200" dirty="0" err="1" smtClean="0">
                <a:solidFill>
                  <a:schemeClr val="tx1"/>
                </a:solidFill>
                <a:effectLst/>
                <a:latin typeface="+mn-lt"/>
                <a:ea typeface="+mn-ea"/>
                <a:cs typeface="+mn-cs"/>
              </a:rPr>
              <a:t>dùng</a:t>
            </a:r>
            <a:r>
              <a:rPr lang="vi-VN" sz="1200" b="0" i="0" kern="1200" dirty="0" smtClean="0">
                <a:solidFill>
                  <a:schemeClr val="tx1"/>
                </a:solidFill>
                <a:effectLst/>
                <a:latin typeface="+mn-lt"/>
                <a:ea typeface="+mn-ea"/>
                <a:cs typeface="+mn-cs"/>
              </a:rPr>
              <a:t>, </a:t>
            </a:r>
            <a:r>
              <a:rPr lang="vi-VN" sz="1200" b="0" i="0" kern="1200" dirty="0" err="1" smtClean="0">
                <a:solidFill>
                  <a:schemeClr val="tx1"/>
                </a:solidFill>
                <a:effectLst/>
                <a:latin typeface="+mn-lt"/>
                <a:ea typeface="+mn-ea"/>
                <a:cs typeface="+mn-cs"/>
              </a:rPr>
              <a:t>xử</a:t>
            </a:r>
            <a:r>
              <a:rPr lang="vi-VN" sz="1200" b="0" i="0" kern="1200" dirty="0" smtClean="0">
                <a:solidFill>
                  <a:schemeClr val="tx1"/>
                </a:solidFill>
                <a:effectLst/>
                <a:latin typeface="+mn-lt"/>
                <a:ea typeface="+mn-ea"/>
                <a:cs typeface="+mn-cs"/>
              </a:rPr>
              <a:t> </a:t>
            </a:r>
            <a:r>
              <a:rPr lang="vi-VN" sz="1200" b="0" i="0" kern="1200" dirty="0" err="1" smtClean="0">
                <a:solidFill>
                  <a:schemeClr val="tx1"/>
                </a:solidFill>
                <a:effectLst/>
                <a:latin typeface="+mn-lt"/>
                <a:ea typeface="+mn-ea"/>
                <a:cs typeface="+mn-cs"/>
              </a:rPr>
              <a:t>lý</a:t>
            </a:r>
            <a:r>
              <a:rPr lang="vi-VN" sz="1200" b="0" i="0" kern="1200" dirty="0" smtClean="0">
                <a:solidFill>
                  <a:schemeClr val="tx1"/>
                </a:solidFill>
                <a:effectLst/>
                <a:latin typeface="+mn-lt"/>
                <a:ea typeface="+mn-ea"/>
                <a:cs typeface="+mn-cs"/>
              </a:rPr>
              <a:t> </a:t>
            </a:r>
            <a:r>
              <a:rPr lang="vi-VN" sz="1200" b="0" i="0" kern="1200" dirty="0" err="1" smtClean="0">
                <a:solidFill>
                  <a:schemeClr val="tx1"/>
                </a:solidFill>
                <a:effectLst/>
                <a:latin typeface="+mn-lt"/>
                <a:ea typeface="+mn-ea"/>
                <a:cs typeface="+mn-cs"/>
              </a:rPr>
              <a:t>dữ</a:t>
            </a:r>
            <a:r>
              <a:rPr lang="vi-VN" sz="1200" b="0" i="0" kern="1200" dirty="0" smtClean="0">
                <a:solidFill>
                  <a:schemeClr val="tx1"/>
                </a:solidFill>
                <a:effectLst/>
                <a:latin typeface="+mn-lt"/>
                <a:ea typeface="+mn-ea"/>
                <a:cs typeface="+mn-cs"/>
              </a:rPr>
              <a:t> </a:t>
            </a:r>
            <a:r>
              <a:rPr lang="vi-VN" sz="1200" b="0" i="0" kern="1200" dirty="0" err="1" smtClean="0">
                <a:solidFill>
                  <a:schemeClr val="tx1"/>
                </a:solidFill>
                <a:effectLst/>
                <a:latin typeface="+mn-lt"/>
                <a:ea typeface="+mn-ea"/>
                <a:cs typeface="+mn-cs"/>
              </a:rPr>
              <a:t>liệu</a:t>
            </a:r>
            <a:r>
              <a:rPr lang="vi-VN" sz="1200" b="0" i="0" kern="1200" dirty="0" smtClean="0">
                <a:solidFill>
                  <a:schemeClr val="tx1"/>
                </a:solidFill>
                <a:effectLst/>
                <a:latin typeface="+mn-lt"/>
                <a:ea typeface="+mn-ea"/>
                <a:cs typeface="+mn-cs"/>
              </a:rPr>
              <a:t> </a:t>
            </a:r>
            <a:r>
              <a:rPr lang="vi-VN" sz="1200" b="0" i="0" kern="1200" dirty="0" err="1" smtClean="0">
                <a:solidFill>
                  <a:schemeClr val="tx1"/>
                </a:solidFill>
                <a:effectLst/>
                <a:latin typeface="+mn-lt"/>
                <a:ea typeface="+mn-ea"/>
                <a:cs typeface="+mn-cs"/>
              </a:rPr>
              <a:t>vị</a:t>
            </a:r>
            <a:r>
              <a:rPr lang="vi-VN" sz="1200" b="0" i="0" kern="1200" dirty="0" smtClean="0">
                <a:solidFill>
                  <a:schemeClr val="tx1"/>
                </a:solidFill>
                <a:effectLst/>
                <a:latin typeface="+mn-lt"/>
                <a:ea typeface="+mn-ea"/>
                <a:cs typeface="+mn-cs"/>
              </a:rPr>
              <a:t> </a:t>
            </a:r>
            <a:r>
              <a:rPr lang="vi-VN" sz="1200" b="0" i="0" kern="1200" dirty="0" err="1" smtClean="0">
                <a:solidFill>
                  <a:schemeClr val="tx1"/>
                </a:solidFill>
                <a:effectLst/>
                <a:latin typeface="+mn-lt"/>
                <a:ea typeface="+mn-ea"/>
                <a:cs typeface="+mn-cs"/>
              </a:rPr>
              <a:t>trí</a:t>
            </a:r>
            <a:r>
              <a:rPr lang="vi-VN" sz="1200" b="0" i="0" kern="1200" dirty="0" smtClean="0">
                <a:solidFill>
                  <a:schemeClr val="tx1"/>
                </a:solidFill>
                <a:effectLst/>
                <a:latin typeface="+mn-lt"/>
                <a:ea typeface="+mn-ea"/>
                <a:cs typeface="+mn-cs"/>
              </a:rPr>
              <a:t> </a:t>
            </a:r>
            <a:r>
              <a:rPr lang="vi-VN" sz="1200" b="0" i="0" kern="1200" dirty="0" err="1" smtClean="0">
                <a:solidFill>
                  <a:schemeClr val="tx1"/>
                </a:solidFill>
                <a:effectLst/>
                <a:latin typeface="+mn-lt"/>
                <a:ea typeface="+mn-ea"/>
                <a:cs typeface="+mn-cs"/>
              </a:rPr>
              <a:t>địa</a:t>
            </a:r>
            <a:r>
              <a:rPr lang="vi-VN" sz="1200" b="0" i="0" kern="1200" dirty="0" smtClean="0">
                <a:solidFill>
                  <a:schemeClr val="tx1"/>
                </a:solidFill>
                <a:effectLst/>
                <a:latin typeface="+mn-lt"/>
                <a:ea typeface="+mn-ea"/>
                <a:cs typeface="+mn-cs"/>
              </a:rPr>
              <a:t> </a:t>
            </a:r>
            <a:r>
              <a:rPr lang="vi-VN" sz="1200" b="0" i="0" kern="1200" dirty="0" err="1" smtClean="0">
                <a:solidFill>
                  <a:schemeClr val="tx1"/>
                </a:solidFill>
                <a:effectLst/>
                <a:latin typeface="+mn-lt"/>
                <a:ea typeface="+mn-ea"/>
                <a:cs typeface="+mn-cs"/>
              </a:rPr>
              <a:t>lý</a:t>
            </a:r>
            <a:r>
              <a:rPr lang="vi-VN" sz="1200" b="0" i="0" kern="1200" dirty="0" smtClean="0">
                <a:solidFill>
                  <a:schemeClr val="tx1"/>
                </a:solidFill>
                <a:effectLst/>
                <a:latin typeface="+mn-lt"/>
                <a:ea typeface="+mn-ea"/>
                <a:cs typeface="+mn-cs"/>
              </a:rPr>
              <a:t> </a:t>
            </a:r>
            <a:r>
              <a:rPr lang="vi-VN" sz="1200" b="0" i="0" kern="1200" dirty="0" err="1" smtClean="0">
                <a:solidFill>
                  <a:schemeClr val="tx1"/>
                </a:solidFill>
                <a:effectLst/>
                <a:latin typeface="+mn-lt"/>
                <a:ea typeface="+mn-ea"/>
                <a:cs typeface="+mn-cs"/>
              </a:rPr>
              <a:t>và</a:t>
            </a:r>
            <a:r>
              <a:rPr lang="vi-VN" sz="1200" b="0" i="0" kern="1200" dirty="0" smtClean="0">
                <a:solidFill>
                  <a:schemeClr val="tx1"/>
                </a:solidFill>
                <a:effectLst/>
                <a:latin typeface="+mn-lt"/>
                <a:ea typeface="+mn-ea"/>
                <a:cs typeface="+mn-cs"/>
              </a:rPr>
              <a:t> </a:t>
            </a:r>
            <a:r>
              <a:rPr lang="vi-VN" sz="1200" b="0" i="0" kern="1200" dirty="0" err="1" smtClean="0">
                <a:solidFill>
                  <a:schemeClr val="tx1"/>
                </a:solidFill>
                <a:effectLst/>
                <a:latin typeface="+mn-lt"/>
                <a:ea typeface="+mn-ea"/>
                <a:cs typeface="+mn-cs"/>
              </a:rPr>
              <a:t>sử</a:t>
            </a:r>
            <a:r>
              <a:rPr lang="vi-VN" sz="1200" b="0" i="0" kern="1200" dirty="0" smtClean="0">
                <a:solidFill>
                  <a:schemeClr val="tx1"/>
                </a:solidFill>
                <a:effectLst/>
                <a:latin typeface="+mn-lt"/>
                <a:ea typeface="+mn-ea"/>
                <a:cs typeface="+mn-cs"/>
              </a:rPr>
              <a:t> </a:t>
            </a:r>
            <a:r>
              <a:rPr lang="vi-VN" sz="1200" b="0" i="0" kern="1200" dirty="0" err="1" smtClean="0">
                <a:solidFill>
                  <a:schemeClr val="tx1"/>
                </a:solidFill>
                <a:effectLst/>
                <a:latin typeface="+mn-lt"/>
                <a:ea typeface="+mn-ea"/>
                <a:cs typeface="+mn-cs"/>
              </a:rPr>
              <a:t>dụng</a:t>
            </a:r>
            <a:r>
              <a:rPr lang="vi-VN" sz="1200" b="0" i="0" kern="1200" dirty="0" smtClean="0">
                <a:solidFill>
                  <a:schemeClr val="tx1"/>
                </a:solidFill>
                <a:effectLst/>
                <a:latin typeface="+mn-lt"/>
                <a:ea typeface="+mn-ea"/>
                <a:cs typeface="+mn-cs"/>
              </a:rPr>
              <a:t> </a:t>
            </a:r>
            <a:r>
              <a:rPr lang="vi-VN" sz="1200" b="0" i="0" kern="1200" dirty="0" err="1" smtClean="0">
                <a:solidFill>
                  <a:schemeClr val="tx1"/>
                </a:solidFill>
                <a:effectLst/>
                <a:latin typeface="+mn-lt"/>
                <a:ea typeface="+mn-ea"/>
                <a:cs typeface="+mn-cs"/>
              </a:rPr>
              <a:t>các</a:t>
            </a:r>
            <a:r>
              <a:rPr lang="vi-VN" sz="1200" b="0" i="0" kern="1200" dirty="0" smtClean="0">
                <a:solidFill>
                  <a:schemeClr val="tx1"/>
                </a:solidFill>
                <a:effectLst/>
                <a:latin typeface="+mn-lt"/>
                <a:ea typeface="+mn-ea"/>
                <a:cs typeface="+mn-cs"/>
              </a:rPr>
              <a:t> </a:t>
            </a:r>
            <a:r>
              <a:rPr lang="vi-VN" sz="1200" b="0" i="0" kern="1200" dirty="0" err="1" smtClean="0">
                <a:solidFill>
                  <a:schemeClr val="tx1"/>
                </a:solidFill>
                <a:effectLst/>
                <a:latin typeface="+mn-lt"/>
                <a:ea typeface="+mn-ea"/>
                <a:cs typeface="+mn-cs"/>
              </a:rPr>
              <a:t>nền</a:t>
            </a:r>
            <a:r>
              <a:rPr lang="vi-VN" sz="1200" b="0" i="0" kern="1200" dirty="0" smtClean="0">
                <a:solidFill>
                  <a:schemeClr val="tx1"/>
                </a:solidFill>
                <a:effectLst/>
                <a:latin typeface="+mn-lt"/>
                <a:ea typeface="+mn-ea"/>
                <a:cs typeface="+mn-cs"/>
              </a:rPr>
              <a:t> </a:t>
            </a:r>
            <a:r>
              <a:rPr lang="vi-VN" sz="1200" b="0" i="0" kern="1200" dirty="0" err="1" smtClean="0">
                <a:solidFill>
                  <a:schemeClr val="tx1"/>
                </a:solidFill>
                <a:effectLst/>
                <a:latin typeface="+mn-lt"/>
                <a:ea typeface="+mn-ea"/>
                <a:cs typeface="+mn-cs"/>
              </a:rPr>
              <a:t>tảng</a:t>
            </a:r>
            <a:r>
              <a:rPr lang="vi-VN" sz="1200" b="0" i="0" kern="1200" dirty="0" smtClean="0">
                <a:solidFill>
                  <a:schemeClr val="tx1"/>
                </a:solidFill>
                <a:effectLst/>
                <a:latin typeface="+mn-lt"/>
                <a:ea typeface="+mn-ea"/>
                <a:cs typeface="+mn-cs"/>
              </a:rPr>
              <a:t> </a:t>
            </a:r>
            <a:r>
              <a:rPr lang="vi-VN" sz="1200" b="0" i="0" kern="1200" dirty="0" err="1" smtClean="0">
                <a:solidFill>
                  <a:schemeClr val="tx1"/>
                </a:solidFill>
                <a:effectLst/>
                <a:latin typeface="+mn-lt"/>
                <a:ea typeface="+mn-ea"/>
                <a:cs typeface="+mn-cs"/>
              </a:rPr>
              <a:t>truyền</a:t>
            </a:r>
            <a:r>
              <a:rPr lang="vi-VN" sz="1200" b="0" i="0" kern="1200" dirty="0" smtClean="0">
                <a:solidFill>
                  <a:schemeClr val="tx1"/>
                </a:solidFill>
                <a:effectLst/>
                <a:latin typeface="+mn-lt"/>
                <a:ea typeface="+mn-ea"/>
                <a:cs typeface="+mn-cs"/>
              </a:rPr>
              <a:t> thông </a:t>
            </a:r>
            <a:r>
              <a:rPr lang="vi-VN" sz="1200" b="0" i="0" kern="1200" dirty="0" err="1" smtClean="0">
                <a:solidFill>
                  <a:schemeClr val="tx1"/>
                </a:solidFill>
                <a:effectLst/>
                <a:latin typeface="+mn-lt"/>
                <a:ea typeface="+mn-ea"/>
                <a:cs typeface="+mn-cs"/>
              </a:rPr>
              <a:t>xã</a:t>
            </a:r>
            <a:r>
              <a:rPr lang="vi-VN" sz="1200" b="0" i="0" kern="1200" dirty="0" smtClean="0">
                <a:solidFill>
                  <a:schemeClr val="tx1"/>
                </a:solidFill>
                <a:effectLst/>
                <a:latin typeface="+mn-lt"/>
                <a:ea typeface="+mn-ea"/>
                <a:cs typeface="+mn-cs"/>
              </a:rPr>
              <a:t> </a:t>
            </a:r>
            <a:r>
              <a:rPr lang="vi-VN" sz="1200" b="0" i="0" kern="1200" dirty="0" err="1" smtClean="0">
                <a:solidFill>
                  <a:schemeClr val="tx1"/>
                </a:solidFill>
                <a:effectLst/>
                <a:latin typeface="+mn-lt"/>
                <a:ea typeface="+mn-ea"/>
                <a:cs typeface="+mn-cs"/>
              </a:rPr>
              <a:t>hội</a:t>
            </a:r>
            <a:r>
              <a:rPr lang="vi-VN" sz="1200" b="0" i="0" kern="1200" dirty="0" smtClean="0">
                <a:solidFill>
                  <a:schemeClr val="tx1"/>
                </a:solidFill>
                <a:effectLst/>
                <a:latin typeface="+mn-lt"/>
                <a:ea typeface="+mn-ea"/>
                <a:cs typeface="+mn-cs"/>
              </a:rPr>
              <a:t> như </a:t>
            </a:r>
            <a:r>
              <a:rPr lang="vi-VN" sz="1200" b="0" i="0" kern="1200" dirty="0" err="1" smtClean="0">
                <a:solidFill>
                  <a:schemeClr val="tx1"/>
                </a:solidFill>
                <a:effectLst/>
                <a:latin typeface="+mn-lt"/>
                <a:ea typeface="+mn-ea"/>
                <a:cs typeface="+mn-cs"/>
              </a:rPr>
              <a:t>Twitter</a:t>
            </a:r>
            <a:r>
              <a:rPr lang="vi-VN" sz="1200" b="0" i="0" kern="1200" dirty="0" smtClean="0">
                <a:solidFill>
                  <a:schemeClr val="tx1"/>
                </a:solidFill>
                <a:effectLst/>
                <a:latin typeface="+mn-lt"/>
                <a:ea typeface="+mn-ea"/>
                <a:cs typeface="+mn-cs"/>
              </a:rPr>
              <a:t> </a:t>
            </a:r>
            <a:r>
              <a:rPr lang="vi-VN" sz="1200" b="0" i="0" kern="1200" dirty="0" err="1" smtClean="0">
                <a:solidFill>
                  <a:schemeClr val="tx1"/>
                </a:solidFill>
                <a:effectLst/>
                <a:latin typeface="+mn-lt"/>
                <a:ea typeface="+mn-ea"/>
                <a:cs typeface="+mn-cs"/>
              </a:rPr>
              <a:t>và</a:t>
            </a:r>
            <a:r>
              <a:rPr lang="vi-VN" sz="1200" b="0" i="0" kern="1200" dirty="0" smtClean="0">
                <a:solidFill>
                  <a:schemeClr val="tx1"/>
                </a:solidFill>
                <a:effectLst/>
                <a:latin typeface="+mn-lt"/>
                <a:ea typeface="+mn-ea"/>
                <a:cs typeface="+mn-cs"/>
              </a:rPr>
              <a:t> </a:t>
            </a:r>
            <a:r>
              <a:rPr lang="vi-VN" sz="1200" b="0" i="0" kern="1200" dirty="0" err="1" smtClean="0">
                <a:solidFill>
                  <a:schemeClr val="tx1"/>
                </a:solidFill>
                <a:effectLst/>
                <a:latin typeface="+mn-lt"/>
                <a:ea typeface="+mn-ea"/>
                <a:cs typeface="+mn-cs"/>
              </a:rPr>
              <a:t>Facebook</a:t>
            </a:r>
            <a:r>
              <a:rPr lang="vi-VN" sz="1200" b="0" i="0" kern="1200" dirty="0" smtClean="0">
                <a:solidFill>
                  <a:schemeClr val="tx1"/>
                </a:solidFill>
                <a:effectLst/>
                <a:latin typeface="+mn-lt"/>
                <a:ea typeface="+mn-ea"/>
                <a:cs typeface="+mn-cs"/>
              </a:rPr>
              <a:t>. </a:t>
            </a:r>
            <a:r>
              <a:rPr lang="vi-VN" sz="1200" b="0" i="0" kern="1200" dirty="0" err="1" smtClean="0">
                <a:solidFill>
                  <a:schemeClr val="tx1"/>
                </a:solidFill>
                <a:effectLst/>
                <a:latin typeface="+mn-lt"/>
                <a:ea typeface="+mn-ea"/>
                <a:cs typeface="+mn-cs"/>
              </a:rPr>
              <a:t>Đối</a:t>
            </a:r>
            <a:r>
              <a:rPr lang="vi-VN" sz="1200" b="0" i="0" kern="1200" dirty="0" smtClean="0">
                <a:solidFill>
                  <a:schemeClr val="tx1"/>
                </a:solidFill>
                <a:effectLst/>
                <a:latin typeface="+mn-lt"/>
                <a:ea typeface="+mn-ea"/>
                <a:cs typeface="+mn-cs"/>
              </a:rPr>
              <a:t> </a:t>
            </a:r>
            <a:r>
              <a:rPr lang="vi-VN" sz="1200" b="0" i="0" kern="1200" dirty="0" err="1" smtClean="0">
                <a:solidFill>
                  <a:schemeClr val="tx1"/>
                </a:solidFill>
                <a:effectLst/>
                <a:latin typeface="+mn-lt"/>
                <a:ea typeface="+mn-ea"/>
                <a:cs typeface="+mn-cs"/>
              </a:rPr>
              <a:t>với</a:t>
            </a:r>
            <a:r>
              <a:rPr lang="vi-VN" sz="1200" b="0" i="0" kern="1200" dirty="0" smtClean="0">
                <a:solidFill>
                  <a:schemeClr val="tx1"/>
                </a:solidFill>
                <a:effectLst/>
                <a:latin typeface="+mn-lt"/>
                <a:ea typeface="+mn-ea"/>
                <a:cs typeface="+mn-cs"/>
              </a:rPr>
              <a:t> </a:t>
            </a:r>
            <a:r>
              <a:rPr lang="vi-VN" sz="1200" b="0" i="0" kern="1200" dirty="0" err="1" smtClean="0">
                <a:solidFill>
                  <a:schemeClr val="tx1"/>
                </a:solidFill>
                <a:effectLst/>
                <a:latin typeface="+mn-lt"/>
                <a:ea typeface="+mn-ea"/>
                <a:cs typeface="+mn-cs"/>
              </a:rPr>
              <a:t>các</a:t>
            </a:r>
            <a:r>
              <a:rPr lang="vi-VN" sz="1200" b="0" i="0" kern="1200" dirty="0" smtClean="0">
                <a:solidFill>
                  <a:schemeClr val="tx1"/>
                </a:solidFill>
                <a:effectLst/>
                <a:latin typeface="+mn-lt"/>
                <a:ea typeface="+mn-ea"/>
                <a:cs typeface="+mn-cs"/>
              </a:rPr>
              <a:t> </a:t>
            </a:r>
            <a:r>
              <a:rPr lang="vi-VN" sz="1200" b="0" i="0" kern="1200" dirty="0" err="1" smtClean="0">
                <a:solidFill>
                  <a:schemeClr val="tx1"/>
                </a:solidFill>
                <a:effectLst/>
                <a:latin typeface="+mn-lt"/>
                <a:ea typeface="+mn-ea"/>
                <a:cs typeface="+mn-cs"/>
              </a:rPr>
              <a:t>ứng</a:t>
            </a:r>
            <a:r>
              <a:rPr lang="vi-VN" sz="1200" b="0" i="0" kern="1200" dirty="0" smtClean="0">
                <a:solidFill>
                  <a:schemeClr val="tx1"/>
                </a:solidFill>
                <a:effectLst/>
                <a:latin typeface="+mn-lt"/>
                <a:ea typeface="+mn-ea"/>
                <a:cs typeface="+mn-cs"/>
              </a:rPr>
              <a:t> </a:t>
            </a:r>
            <a:r>
              <a:rPr lang="vi-VN" sz="1200" b="0" i="0" kern="1200" dirty="0" err="1" smtClean="0">
                <a:solidFill>
                  <a:schemeClr val="tx1"/>
                </a:solidFill>
                <a:effectLst/>
                <a:latin typeface="+mn-lt"/>
                <a:ea typeface="+mn-ea"/>
                <a:cs typeface="+mn-cs"/>
              </a:rPr>
              <a:t>dụng</a:t>
            </a:r>
            <a:r>
              <a:rPr lang="vi-VN" sz="1200" b="0" i="0" kern="1200" dirty="0" smtClean="0">
                <a:solidFill>
                  <a:schemeClr val="tx1"/>
                </a:solidFill>
                <a:effectLst/>
                <a:latin typeface="+mn-lt"/>
                <a:ea typeface="+mn-ea"/>
                <a:cs typeface="+mn-cs"/>
              </a:rPr>
              <a:t> di </a:t>
            </a:r>
            <a:r>
              <a:rPr lang="vi-VN" sz="1200" b="0" i="0" kern="1200" dirty="0" err="1" smtClean="0">
                <a:solidFill>
                  <a:schemeClr val="tx1"/>
                </a:solidFill>
                <a:effectLst/>
                <a:latin typeface="+mn-lt"/>
                <a:ea typeface="+mn-ea"/>
                <a:cs typeface="+mn-cs"/>
              </a:rPr>
              <a:t>động</a:t>
            </a:r>
            <a:r>
              <a:rPr lang="vi-VN" sz="1200" b="0" i="0" kern="1200" dirty="0" smtClean="0">
                <a:solidFill>
                  <a:schemeClr val="tx1"/>
                </a:solidFill>
                <a:effectLst/>
                <a:latin typeface="+mn-lt"/>
                <a:ea typeface="+mn-ea"/>
                <a:cs typeface="+mn-cs"/>
              </a:rPr>
              <a:t> </a:t>
            </a:r>
            <a:r>
              <a:rPr lang="vi-VN" sz="1200" b="0" i="0" kern="1200" dirty="0" err="1" smtClean="0">
                <a:solidFill>
                  <a:schemeClr val="tx1"/>
                </a:solidFill>
                <a:effectLst/>
                <a:latin typeface="+mn-lt"/>
                <a:ea typeface="+mn-ea"/>
                <a:cs typeface="+mn-cs"/>
              </a:rPr>
              <a:t>cần</a:t>
            </a:r>
            <a:r>
              <a:rPr lang="vi-VN" sz="1200" b="0" i="0" kern="1200" dirty="0" smtClean="0">
                <a:solidFill>
                  <a:schemeClr val="tx1"/>
                </a:solidFill>
                <a:effectLst/>
                <a:latin typeface="+mn-lt"/>
                <a:ea typeface="+mn-ea"/>
                <a:cs typeface="+mn-cs"/>
              </a:rPr>
              <a:t> </a:t>
            </a:r>
            <a:r>
              <a:rPr lang="vi-VN" sz="1200" b="0" i="0" kern="1200" dirty="0" err="1" smtClean="0">
                <a:solidFill>
                  <a:schemeClr val="tx1"/>
                </a:solidFill>
                <a:effectLst/>
                <a:latin typeface="+mn-lt"/>
                <a:ea typeface="+mn-ea"/>
                <a:cs typeface="+mn-cs"/>
              </a:rPr>
              <a:t>mở</a:t>
            </a:r>
            <a:r>
              <a:rPr lang="vi-VN" sz="1200" b="0" i="0" kern="1200" dirty="0" smtClean="0">
                <a:solidFill>
                  <a:schemeClr val="tx1"/>
                </a:solidFill>
                <a:effectLst/>
                <a:latin typeface="+mn-lt"/>
                <a:ea typeface="+mn-ea"/>
                <a:cs typeface="+mn-cs"/>
              </a:rPr>
              <a:t> </a:t>
            </a:r>
            <a:r>
              <a:rPr lang="vi-VN" sz="1200" b="0" i="0" kern="1200" dirty="0" err="1" smtClean="0">
                <a:solidFill>
                  <a:schemeClr val="tx1"/>
                </a:solidFill>
                <a:effectLst/>
                <a:latin typeface="+mn-lt"/>
                <a:ea typeface="+mn-ea"/>
                <a:cs typeface="+mn-cs"/>
              </a:rPr>
              <a:t>rộng</a:t>
            </a:r>
            <a:r>
              <a:rPr lang="vi-VN" sz="1200" b="0" i="0" kern="1200" dirty="0" smtClean="0">
                <a:solidFill>
                  <a:schemeClr val="tx1"/>
                </a:solidFill>
                <a:effectLst/>
                <a:latin typeface="+mn-lt"/>
                <a:ea typeface="+mn-ea"/>
                <a:cs typeface="+mn-cs"/>
              </a:rPr>
              <a:t> quy mô, </a:t>
            </a:r>
            <a:r>
              <a:rPr lang="vi-VN" sz="1200" b="0" i="0" kern="1200" dirty="0" err="1" smtClean="0">
                <a:solidFill>
                  <a:schemeClr val="tx1"/>
                </a:solidFill>
                <a:effectLst/>
                <a:latin typeface="+mn-lt"/>
                <a:ea typeface="+mn-ea"/>
                <a:cs typeface="+mn-cs"/>
              </a:rPr>
              <a:t>Parse</a:t>
            </a:r>
            <a:r>
              <a:rPr lang="vi-VN" sz="1200" b="0" i="0" kern="1200" dirty="0" smtClean="0">
                <a:solidFill>
                  <a:schemeClr val="tx1"/>
                </a:solidFill>
                <a:effectLst/>
                <a:latin typeface="+mn-lt"/>
                <a:ea typeface="+mn-ea"/>
                <a:cs typeface="+mn-cs"/>
              </a:rPr>
              <a:t> </a:t>
            </a:r>
            <a:r>
              <a:rPr lang="vi-VN" sz="1200" b="0" i="0" kern="1200" dirty="0" err="1" smtClean="0">
                <a:solidFill>
                  <a:schemeClr val="tx1"/>
                </a:solidFill>
                <a:effectLst/>
                <a:latin typeface="+mn-lt"/>
                <a:ea typeface="+mn-ea"/>
                <a:cs typeface="+mn-cs"/>
              </a:rPr>
              <a:t>SDK</a:t>
            </a:r>
            <a:r>
              <a:rPr lang="vi-VN" sz="1200" b="0" i="0" kern="1200" dirty="0" smtClean="0">
                <a:solidFill>
                  <a:schemeClr val="tx1"/>
                </a:solidFill>
                <a:effectLst/>
                <a:latin typeface="+mn-lt"/>
                <a:ea typeface="+mn-ea"/>
                <a:cs typeface="+mn-cs"/>
              </a:rPr>
              <a:t> cung </a:t>
            </a:r>
            <a:r>
              <a:rPr lang="vi-VN" sz="1200" b="0" i="0" kern="1200" dirty="0" err="1" smtClean="0">
                <a:solidFill>
                  <a:schemeClr val="tx1"/>
                </a:solidFill>
                <a:effectLst/>
                <a:latin typeface="+mn-lt"/>
                <a:ea typeface="+mn-ea"/>
                <a:cs typeface="+mn-cs"/>
              </a:rPr>
              <a:t>cấp</a:t>
            </a:r>
            <a:r>
              <a:rPr lang="vi-VN" sz="1200" b="0" i="0" kern="1200" dirty="0" smtClean="0">
                <a:solidFill>
                  <a:schemeClr val="tx1"/>
                </a:solidFill>
                <a:effectLst/>
                <a:latin typeface="+mn-lt"/>
                <a:ea typeface="+mn-ea"/>
                <a:cs typeface="+mn-cs"/>
              </a:rPr>
              <a:t> </a:t>
            </a:r>
            <a:r>
              <a:rPr lang="vi-VN" sz="1200" b="0" i="0" kern="1200" dirty="0" err="1" smtClean="0">
                <a:solidFill>
                  <a:schemeClr val="tx1"/>
                </a:solidFill>
                <a:effectLst/>
                <a:latin typeface="+mn-lt"/>
                <a:ea typeface="+mn-ea"/>
                <a:cs typeface="+mn-cs"/>
              </a:rPr>
              <a:t>tất</a:t>
            </a:r>
            <a:r>
              <a:rPr lang="vi-VN" sz="1200" b="0" i="0" kern="1200" dirty="0" smtClean="0">
                <a:solidFill>
                  <a:schemeClr val="tx1"/>
                </a:solidFill>
                <a:effectLst/>
                <a:latin typeface="+mn-lt"/>
                <a:ea typeface="+mn-ea"/>
                <a:cs typeface="+mn-cs"/>
              </a:rPr>
              <a:t> </a:t>
            </a:r>
            <a:r>
              <a:rPr lang="vi-VN" sz="1200" b="0" i="0" kern="1200" dirty="0" err="1" smtClean="0">
                <a:solidFill>
                  <a:schemeClr val="tx1"/>
                </a:solidFill>
                <a:effectLst/>
                <a:latin typeface="+mn-lt"/>
                <a:ea typeface="+mn-ea"/>
                <a:cs typeface="+mn-cs"/>
              </a:rPr>
              <a:t>cả</a:t>
            </a:r>
            <a:r>
              <a:rPr lang="vi-VN" sz="1200" b="0" i="0" kern="1200" dirty="0" smtClean="0">
                <a:solidFill>
                  <a:schemeClr val="tx1"/>
                </a:solidFill>
                <a:effectLst/>
                <a:latin typeface="+mn-lt"/>
                <a:ea typeface="+mn-ea"/>
                <a:cs typeface="+mn-cs"/>
              </a:rPr>
              <a:t> </a:t>
            </a:r>
            <a:r>
              <a:rPr lang="vi-VN" sz="1200" b="0" i="0" kern="1200" dirty="0" err="1" smtClean="0">
                <a:solidFill>
                  <a:schemeClr val="tx1"/>
                </a:solidFill>
                <a:effectLst/>
                <a:latin typeface="+mn-lt"/>
                <a:ea typeface="+mn-ea"/>
                <a:cs typeface="+mn-cs"/>
              </a:rPr>
              <a:t>tính</a:t>
            </a:r>
            <a:r>
              <a:rPr lang="vi-VN" sz="1200" b="0" i="0" kern="1200" dirty="0" smtClean="0">
                <a:solidFill>
                  <a:schemeClr val="tx1"/>
                </a:solidFill>
                <a:effectLst/>
                <a:latin typeface="+mn-lt"/>
                <a:ea typeface="+mn-ea"/>
                <a:cs typeface="+mn-cs"/>
              </a:rPr>
              <a:t> co </a:t>
            </a:r>
            <a:r>
              <a:rPr lang="vi-VN" sz="1200" b="0" i="0" kern="1200" dirty="0" err="1" smtClean="0">
                <a:solidFill>
                  <a:schemeClr val="tx1"/>
                </a:solidFill>
                <a:effectLst/>
                <a:latin typeface="+mn-lt"/>
                <a:ea typeface="+mn-ea"/>
                <a:cs typeface="+mn-cs"/>
              </a:rPr>
              <a:t>giãn</a:t>
            </a:r>
            <a:r>
              <a:rPr lang="vi-VN" sz="1200" b="0" i="0" kern="1200" dirty="0" smtClean="0">
                <a:solidFill>
                  <a:schemeClr val="tx1"/>
                </a:solidFill>
                <a:effectLst/>
                <a:latin typeface="+mn-lt"/>
                <a:ea typeface="+mn-ea"/>
                <a:cs typeface="+mn-cs"/>
              </a:rPr>
              <a:t> </a:t>
            </a:r>
            <a:r>
              <a:rPr lang="vi-VN" sz="1200" b="0" i="0" kern="1200" dirty="0" err="1" smtClean="0">
                <a:solidFill>
                  <a:schemeClr val="tx1"/>
                </a:solidFill>
                <a:effectLst/>
                <a:latin typeface="+mn-lt"/>
                <a:ea typeface="+mn-ea"/>
                <a:cs typeface="+mn-cs"/>
              </a:rPr>
              <a:t>của</a:t>
            </a:r>
            <a:r>
              <a:rPr lang="vi-VN" sz="1200" b="0" i="0" kern="1200" dirty="0" smtClean="0">
                <a:solidFill>
                  <a:schemeClr val="tx1"/>
                </a:solidFill>
                <a:effectLst/>
                <a:latin typeface="+mn-lt"/>
                <a:ea typeface="+mn-ea"/>
                <a:cs typeface="+mn-cs"/>
              </a:rPr>
              <a:t> </a:t>
            </a:r>
            <a:r>
              <a:rPr lang="vi-VN" sz="1200" b="0" i="0" kern="1200" dirty="0" err="1" smtClean="0">
                <a:solidFill>
                  <a:schemeClr val="tx1"/>
                </a:solidFill>
                <a:effectLst/>
                <a:latin typeface="+mn-lt"/>
                <a:ea typeface="+mn-ea"/>
                <a:cs typeface="+mn-cs"/>
              </a:rPr>
              <a:t>một</a:t>
            </a:r>
            <a:r>
              <a:rPr lang="vi-VN" sz="1200" b="0" i="0" kern="1200" dirty="0" smtClean="0">
                <a:solidFill>
                  <a:schemeClr val="tx1"/>
                </a:solidFill>
                <a:effectLst/>
                <a:latin typeface="+mn-lt"/>
                <a:ea typeface="+mn-ea"/>
                <a:cs typeface="+mn-cs"/>
              </a:rPr>
              <a:t> </a:t>
            </a:r>
            <a:r>
              <a:rPr lang="vi-VN" sz="1200" b="0" i="0" kern="1200" dirty="0" err="1" smtClean="0">
                <a:solidFill>
                  <a:schemeClr val="tx1"/>
                </a:solidFill>
                <a:effectLst/>
                <a:latin typeface="+mn-lt"/>
                <a:ea typeface="+mn-ea"/>
                <a:cs typeface="+mn-cs"/>
              </a:rPr>
              <a:t>nền</a:t>
            </a:r>
            <a:r>
              <a:rPr lang="vi-VN" sz="1200" b="0" i="0" kern="1200" dirty="0" smtClean="0">
                <a:solidFill>
                  <a:schemeClr val="tx1"/>
                </a:solidFill>
                <a:effectLst/>
                <a:latin typeface="+mn-lt"/>
                <a:ea typeface="+mn-ea"/>
                <a:cs typeface="+mn-cs"/>
              </a:rPr>
              <a:t> </a:t>
            </a:r>
            <a:r>
              <a:rPr lang="vi-VN" sz="1200" b="0" i="0" kern="1200" dirty="0" err="1" smtClean="0">
                <a:solidFill>
                  <a:schemeClr val="tx1"/>
                </a:solidFill>
                <a:effectLst/>
                <a:latin typeface="+mn-lt"/>
                <a:ea typeface="+mn-ea"/>
                <a:cs typeface="+mn-cs"/>
              </a:rPr>
              <a:t>tảng</a:t>
            </a:r>
            <a:r>
              <a:rPr lang="vi-VN" sz="1200" b="0" i="0" kern="1200" dirty="0" smtClean="0">
                <a:solidFill>
                  <a:schemeClr val="tx1"/>
                </a:solidFill>
                <a:effectLst/>
                <a:latin typeface="+mn-lt"/>
                <a:ea typeface="+mn-ea"/>
                <a:cs typeface="+mn-cs"/>
              </a:rPr>
              <a:t> </a:t>
            </a:r>
            <a:r>
              <a:rPr lang="vi-VN" sz="1200" b="0" i="0" kern="1200" dirty="0" err="1" smtClean="0">
                <a:solidFill>
                  <a:schemeClr val="tx1"/>
                </a:solidFill>
                <a:effectLst/>
                <a:latin typeface="+mn-lt"/>
                <a:ea typeface="+mn-ea"/>
                <a:cs typeface="+mn-cs"/>
              </a:rPr>
              <a:t>đám</a:t>
            </a:r>
            <a:r>
              <a:rPr lang="vi-VN" sz="1200" b="0" i="0" kern="1200" dirty="0" smtClean="0">
                <a:solidFill>
                  <a:schemeClr val="tx1"/>
                </a:solidFill>
                <a:effectLst/>
                <a:latin typeface="+mn-lt"/>
                <a:ea typeface="+mn-ea"/>
                <a:cs typeface="+mn-cs"/>
              </a:rPr>
              <a:t> mây.</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05C7EF79-DA05-4DF4-8AAF-E2065864AB4C}" type="slidenum">
              <a:rPr lang="en-US" smtClean="0"/>
              <a:t>12</a:t>
            </a:fld>
            <a:endParaRPr lang="en-US"/>
          </a:p>
        </p:txBody>
      </p:sp>
    </p:spTree>
    <p:extLst>
      <p:ext uri="{BB962C8B-B14F-4D97-AF65-F5344CB8AC3E}">
        <p14:creationId xmlns:p14="http://schemas.microsoft.com/office/powerpoint/2010/main" val="31745963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Tx/>
              <a:buChar char="-"/>
              <a:tabLst/>
              <a:defRPr/>
            </a:pPr>
            <a:endParaRPr lang="en-US" dirty="0"/>
          </a:p>
        </p:txBody>
      </p:sp>
      <p:sp>
        <p:nvSpPr>
          <p:cNvPr id="4" name="Slide Number Placeholder 3"/>
          <p:cNvSpPr>
            <a:spLocks noGrp="1"/>
          </p:cNvSpPr>
          <p:nvPr>
            <p:ph type="sldNum" sz="quarter" idx="10"/>
          </p:nvPr>
        </p:nvSpPr>
        <p:spPr/>
        <p:txBody>
          <a:bodyPr/>
          <a:lstStyle/>
          <a:p>
            <a:fld id="{05C7EF79-DA05-4DF4-8AAF-E2065864AB4C}" type="slidenum">
              <a:rPr lang="en-US" smtClean="0"/>
              <a:t>13</a:t>
            </a:fld>
            <a:endParaRPr lang="en-US"/>
          </a:p>
        </p:txBody>
      </p:sp>
    </p:spTree>
    <p:extLst>
      <p:ext uri="{BB962C8B-B14F-4D97-AF65-F5344CB8AC3E}">
        <p14:creationId xmlns:p14="http://schemas.microsoft.com/office/powerpoint/2010/main" val="38667313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sz="1200" dirty="0" err="1" smtClean="0">
                <a:effectLst/>
                <a:latin typeface="Times New Roman" panose="02020603050405020304" pitchFamily="18" charset="0"/>
                <a:ea typeface="MS Gothic"/>
                <a:cs typeface="Times New Roman" panose="02020603050405020304" pitchFamily="18" charset="0"/>
              </a:rPr>
              <a:t>Dựa</a:t>
            </a:r>
            <a:r>
              <a:rPr lang="en-US" sz="1200" dirty="0" smtClean="0">
                <a:effectLst/>
                <a:latin typeface="Times New Roman" panose="02020603050405020304" pitchFamily="18" charset="0"/>
                <a:ea typeface="MS Gothic"/>
                <a:cs typeface="Times New Roman" panose="02020603050405020304" pitchFamily="18" charset="0"/>
              </a:rPr>
              <a:t> </a:t>
            </a:r>
            <a:r>
              <a:rPr lang="en-US" sz="1200" dirty="0" err="1" smtClean="0">
                <a:effectLst/>
                <a:latin typeface="Times New Roman" panose="02020603050405020304" pitchFamily="18" charset="0"/>
                <a:ea typeface="MS Gothic"/>
                <a:cs typeface="Times New Roman" panose="02020603050405020304" pitchFamily="18" charset="0"/>
              </a:rPr>
              <a:t>vào</a:t>
            </a:r>
            <a:r>
              <a:rPr lang="en-US" sz="1200" dirty="0" smtClean="0">
                <a:effectLst/>
                <a:latin typeface="Times New Roman" panose="02020603050405020304" pitchFamily="18" charset="0"/>
                <a:ea typeface="MS Gothic"/>
                <a:cs typeface="Times New Roman" panose="02020603050405020304" pitchFamily="18" charset="0"/>
              </a:rPr>
              <a:t> </a:t>
            </a:r>
            <a:r>
              <a:rPr lang="en-US" sz="1200" dirty="0" err="1" smtClean="0">
                <a:effectLst/>
                <a:latin typeface="Times New Roman" panose="02020603050405020304" pitchFamily="18" charset="0"/>
                <a:ea typeface="MS Gothic"/>
                <a:cs typeface="Times New Roman" panose="02020603050405020304" pitchFamily="18" charset="0"/>
              </a:rPr>
              <a:t>những</a:t>
            </a:r>
            <a:r>
              <a:rPr lang="en-US" sz="1200" dirty="0" smtClean="0">
                <a:effectLst/>
                <a:latin typeface="Times New Roman" panose="02020603050405020304" pitchFamily="18" charset="0"/>
                <a:ea typeface="MS Gothic"/>
                <a:cs typeface="Times New Roman" panose="02020603050405020304" pitchFamily="18" charset="0"/>
              </a:rPr>
              <a:t> </a:t>
            </a:r>
            <a:r>
              <a:rPr lang="en-US" sz="1200" dirty="0" err="1" smtClean="0">
                <a:effectLst/>
                <a:latin typeface="Times New Roman" panose="02020603050405020304" pitchFamily="18" charset="0"/>
                <a:ea typeface="MS Gothic"/>
                <a:cs typeface="Times New Roman" panose="02020603050405020304" pitchFamily="18" charset="0"/>
              </a:rPr>
              <a:t>nhu</a:t>
            </a:r>
            <a:r>
              <a:rPr lang="en-US" sz="1200" dirty="0" smtClean="0">
                <a:effectLst/>
                <a:latin typeface="Times New Roman" panose="02020603050405020304" pitchFamily="18" charset="0"/>
                <a:ea typeface="MS Gothic"/>
                <a:cs typeface="Times New Roman" panose="02020603050405020304" pitchFamily="18" charset="0"/>
              </a:rPr>
              <a:t> </a:t>
            </a:r>
            <a:r>
              <a:rPr lang="en-US" sz="1200" dirty="0" err="1" smtClean="0">
                <a:effectLst/>
                <a:latin typeface="Times New Roman" panose="02020603050405020304" pitchFamily="18" charset="0"/>
                <a:ea typeface="MS Gothic"/>
                <a:cs typeface="Times New Roman" panose="02020603050405020304" pitchFamily="18" charset="0"/>
              </a:rPr>
              <a:t>cầu</a:t>
            </a:r>
            <a:r>
              <a:rPr lang="en-US" sz="1200" baseline="0" dirty="0" smtClean="0">
                <a:effectLst/>
                <a:latin typeface="Times New Roman" panose="02020603050405020304" pitchFamily="18" charset="0"/>
                <a:ea typeface="MS Gothic"/>
                <a:cs typeface="Times New Roman" panose="02020603050405020304" pitchFamily="18" charset="0"/>
              </a:rPr>
              <a:t> </a:t>
            </a:r>
            <a:r>
              <a:rPr lang="en-US" sz="1200" baseline="0" dirty="0" err="1" smtClean="0">
                <a:effectLst/>
                <a:latin typeface="Times New Roman" panose="02020603050405020304" pitchFamily="18" charset="0"/>
                <a:ea typeface="MS Gothic"/>
                <a:cs typeface="Times New Roman" panose="02020603050405020304" pitchFamily="18" charset="0"/>
              </a:rPr>
              <a:t>thực</a:t>
            </a:r>
            <a:r>
              <a:rPr lang="en-US" sz="1200" baseline="0" dirty="0" smtClean="0">
                <a:effectLst/>
                <a:latin typeface="Times New Roman" panose="02020603050405020304" pitchFamily="18" charset="0"/>
                <a:ea typeface="MS Gothic"/>
                <a:cs typeface="Times New Roman" panose="02020603050405020304" pitchFamily="18" charset="0"/>
              </a:rPr>
              <a:t> </a:t>
            </a:r>
            <a:r>
              <a:rPr lang="en-US" sz="1200" baseline="0" dirty="0" err="1" smtClean="0">
                <a:effectLst/>
                <a:latin typeface="Times New Roman" panose="02020603050405020304" pitchFamily="18" charset="0"/>
                <a:ea typeface="MS Gothic"/>
                <a:cs typeface="Times New Roman" panose="02020603050405020304" pitchFamily="18" charset="0"/>
              </a:rPr>
              <a:t>tế</a:t>
            </a:r>
            <a:r>
              <a:rPr lang="en-US" sz="1200" baseline="0" dirty="0" smtClean="0">
                <a:effectLst/>
                <a:latin typeface="Times New Roman" panose="02020603050405020304" pitchFamily="18" charset="0"/>
                <a:ea typeface="MS Gothic"/>
                <a:cs typeface="Times New Roman" panose="02020603050405020304" pitchFamily="18" charset="0"/>
              </a:rPr>
              <a:t> </a:t>
            </a:r>
            <a:r>
              <a:rPr lang="en-US" sz="1200" baseline="0" dirty="0" err="1" smtClean="0">
                <a:effectLst/>
                <a:latin typeface="Times New Roman" panose="02020603050405020304" pitchFamily="18" charset="0"/>
                <a:ea typeface="MS Gothic"/>
                <a:cs typeface="Times New Roman" panose="02020603050405020304" pitchFamily="18" charset="0"/>
              </a:rPr>
              <a:t>cũng</a:t>
            </a:r>
            <a:r>
              <a:rPr lang="en-US" sz="1200" baseline="0" dirty="0" smtClean="0">
                <a:effectLst/>
                <a:latin typeface="Times New Roman" panose="02020603050405020304" pitchFamily="18" charset="0"/>
                <a:ea typeface="MS Gothic"/>
                <a:cs typeface="Times New Roman" panose="02020603050405020304" pitchFamily="18" charset="0"/>
              </a:rPr>
              <a:t> </a:t>
            </a:r>
            <a:r>
              <a:rPr lang="en-US" sz="1200" baseline="0" dirty="0" err="1" smtClean="0">
                <a:effectLst/>
                <a:latin typeface="Times New Roman" panose="02020603050405020304" pitchFamily="18" charset="0"/>
                <a:ea typeface="MS Gothic"/>
                <a:cs typeface="Times New Roman" panose="02020603050405020304" pitchFamily="18" charset="0"/>
              </a:rPr>
              <a:t>như</a:t>
            </a:r>
            <a:r>
              <a:rPr lang="en-US" sz="1200" baseline="0" dirty="0" smtClean="0">
                <a:effectLst/>
                <a:latin typeface="Times New Roman" panose="02020603050405020304" pitchFamily="18" charset="0"/>
                <a:ea typeface="MS Gothic"/>
                <a:cs typeface="Times New Roman" panose="02020603050405020304" pitchFamily="18" charset="0"/>
              </a:rPr>
              <a:t> </a:t>
            </a:r>
            <a:r>
              <a:rPr lang="en-US" sz="1200" baseline="0" dirty="0" err="1" smtClean="0">
                <a:effectLst/>
                <a:latin typeface="Times New Roman" panose="02020603050405020304" pitchFamily="18" charset="0"/>
                <a:ea typeface="MS Gothic"/>
                <a:cs typeface="Times New Roman" panose="02020603050405020304" pitchFamily="18" charset="0"/>
              </a:rPr>
              <a:t>các</a:t>
            </a:r>
            <a:r>
              <a:rPr lang="en-US" sz="1200" baseline="0" dirty="0" smtClean="0">
                <a:effectLst/>
                <a:latin typeface="Times New Roman" panose="02020603050405020304" pitchFamily="18" charset="0"/>
                <a:ea typeface="MS Gothic"/>
                <a:cs typeface="Times New Roman" panose="02020603050405020304" pitchFamily="18" charset="0"/>
              </a:rPr>
              <a:t> </a:t>
            </a:r>
            <a:r>
              <a:rPr lang="en-US" sz="1200" baseline="0" dirty="0" err="1" smtClean="0">
                <a:effectLst/>
                <a:latin typeface="Times New Roman" panose="02020603050405020304" pitchFamily="18" charset="0"/>
                <a:ea typeface="MS Gothic"/>
                <a:cs typeface="Times New Roman" panose="02020603050405020304" pitchFamily="18" charset="0"/>
              </a:rPr>
              <a:t>cơ</a:t>
            </a:r>
            <a:r>
              <a:rPr lang="en-US" sz="1200" baseline="0" dirty="0" smtClean="0">
                <a:effectLst/>
                <a:latin typeface="Times New Roman" panose="02020603050405020304" pitchFamily="18" charset="0"/>
                <a:ea typeface="MS Gothic"/>
                <a:cs typeface="Times New Roman" panose="02020603050405020304" pitchFamily="18" charset="0"/>
              </a:rPr>
              <a:t> </a:t>
            </a:r>
            <a:r>
              <a:rPr lang="en-US" sz="1200" baseline="0" dirty="0" err="1" smtClean="0">
                <a:effectLst/>
                <a:latin typeface="Times New Roman" panose="02020603050405020304" pitchFamily="18" charset="0"/>
                <a:ea typeface="MS Gothic"/>
                <a:cs typeface="Times New Roman" panose="02020603050405020304" pitchFamily="18" charset="0"/>
              </a:rPr>
              <a:t>sở</a:t>
            </a:r>
            <a:r>
              <a:rPr lang="en-US" sz="1200" baseline="0" dirty="0" smtClean="0">
                <a:effectLst/>
                <a:latin typeface="Times New Roman" panose="02020603050405020304" pitchFamily="18" charset="0"/>
                <a:ea typeface="MS Gothic"/>
                <a:cs typeface="Times New Roman" panose="02020603050405020304" pitchFamily="18" charset="0"/>
              </a:rPr>
              <a:t> </a:t>
            </a:r>
            <a:r>
              <a:rPr lang="en-US" sz="1200" baseline="0" dirty="0" err="1" smtClean="0">
                <a:effectLst/>
                <a:latin typeface="Times New Roman" panose="02020603050405020304" pitchFamily="18" charset="0"/>
                <a:ea typeface="MS Gothic"/>
                <a:cs typeface="Times New Roman" panose="02020603050405020304" pitchFamily="18" charset="0"/>
              </a:rPr>
              <a:t>lý</a:t>
            </a:r>
            <a:r>
              <a:rPr lang="en-US" sz="1200" baseline="0" dirty="0" smtClean="0">
                <a:effectLst/>
                <a:latin typeface="Times New Roman" panose="02020603050405020304" pitchFamily="18" charset="0"/>
                <a:ea typeface="MS Gothic"/>
                <a:cs typeface="Times New Roman" panose="02020603050405020304" pitchFamily="18" charset="0"/>
              </a:rPr>
              <a:t> </a:t>
            </a:r>
            <a:r>
              <a:rPr lang="en-US" sz="1200" baseline="0" dirty="0" err="1" smtClean="0">
                <a:effectLst/>
                <a:latin typeface="Times New Roman" panose="02020603050405020304" pitchFamily="18" charset="0"/>
                <a:ea typeface="MS Gothic"/>
                <a:cs typeface="Times New Roman" panose="02020603050405020304" pitchFamily="18" charset="0"/>
              </a:rPr>
              <a:t>thuyết</a:t>
            </a:r>
            <a:r>
              <a:rPr lang="en-US" sz="1200" baseline="0" dirty="0" smtClean="0">
                <a:effectLst/>
                <a:latin typeface="Times New Roman" panose="02020603050405020304" pitchFamily="18" charset="0"/>
                <a:ea typeface="MS Gothic"/>
                <a:cs typeface="Times New Roman" panose="02020603050405020304" pitchFamily="18" charset="0"/>
              </a:rPr>
              <a:t>, </a:t>
            </a:r>
            <a:r>
              <a:rPr lang="en-US" sz="1200" baseline="0" dirty="0" err="1" smtClean="0">
                <a:effectLst/>
                <a:latin typeface="Times New Roman" panose="02020603050405020304" pitchFamily="18" charset="0"/>
                <a:ea typeface="MS Gothic"/>
                <a:cs typeface="Times New Roman" panose="02020603050405020304" pitchFamily="18" charset="0"/>
              </a:rPr>
              <a:t>các</a:t>
            </a:r>
            <a:r>
              <a:rPr lang="en-US" sz="1200" baseline="0" dirty="0" smtClean="0">
                <a:effectLst/>
                <a:latin typeface="Times New Roman" panose="02020603050405020304" pitchFamily="18" charset="0"/>
                <a:ea typeface="MS Gothic"/>
                <a:cs typeface="Times New Roman" panose="02020603050405020304" pitchFamily="18" charset="0"/>
              </a:rPr>
              <a:t> </a:t>
            </a:r>
            <a:r>
              <a:rPr lang="en-US" sz="1200" baseline="0" dirty="0" err="1" smtClean="0">
                <a:effectLst/>
                <a:latin typeface="Times New Roman" panose="02020603050405020304" pitchFamily="18" charset="0"/>
                <a:ea typeface="MS Gothic"/>
                <a:cs typeface="Times New Roman" panose="02020603050405020304" pitchFamily="18" charset="0"/>
              </a:rPr>
              <a:t>kỹ</a:t>
            </a:r>
            <a:r>
              <a:rPr lang="en-US" sz="1200" baseline="0" dirty="0" smtClean="0">
                <a:effectLst/>
                <a:latin typeface="Times New Roman" panose="02020603050405020304" pitchFamily="18" charset="0"/>
                <a:ea typeface="MS Gothic"/>
                <a:cs typeface="Times New Roman" panose="02020603050405020304" pitchFamily="18" charset="0"/>
              </a:rPr>
              <a:t> </a:t>
            </a:r>
            <a:r>
              <a:rPr lang="en-US" sz="1200" baseline="0" dirty="0" err="1" smtClean="0">
                <a:effectLst/>
                <a:latin typeface="Times New Roman" panose="02020603050405020304" pitchFamily="18" charset="0"/>
                <a:ea typeface="MS Gothic"/>
                <a:cs typeface="Times New Roman" panose="02020603050405020304" pitchFamily="18" charset="0"/>
              </a:rPr>
              <a:t>thuật</a:t>
            </a:r>
            <a:r>
              <a:rPr lang="en-US" sz="1200" baseline="0" dirty="0" smtClean="0">
                <a:effectLst/>
                <a:latin typeface="Times New Roman" panose="02020603050405020304" pitchFamily="18" charset="0"/>
                <a:ea typeface="MS Gothic"/>
                <a:cs typeface="Times New Roman" panose="02020603050405020304" pitchFamily="18" charset="0"/>
              </a:rPr>
              <a:t> </a:t>
            </a:r>
            <a:r>
              <a:rPr lang="en-US" sz="1200" baseline="0" dirty="0" err="1" smtClean="0">
                <a:effectLst/>
                <a:latin typeface="Times New Roman" panose="02020603050405020304" pitchFamily="18" charset="0"/>
                <a:ea typeface="MS Gothic"/>
                <a:cs typeface="Times New Roman" panose="02020603050405020304" pitchFamily="18" charset="0"/>
              </a:rPr>
              <a:t>lập</a:t>
            </a:r>
            <a:r>
              <a:rPr lang="en-US" sz="1200" baseline="0" dirty="0" smtClean="0">
                <a:effectLst/>
                <a:latin typeface="Times New Roman" panose="02020603050405020304" pitchFamily="18" charset="0"/>
                <a:ea typeface="MS Gothic"/>
                <a:cs typeface="Times New Roman" panose="02020603050405020304" pitchFamily="18" charset="0"/>
              </a:rPr>
              <a:t> </a:t>
            </a:r>
            <a:r>
              <a:rPr lang="en-US" sz="1200" baseline="0" dirty="0" err="1" smtClean="0">
                <a:effectLst/>
                <a:latin typeface="Times New Roman" panose="02020603050405020304" pitchFamily="18" charset="0"/>
                <a:ea typeface="MS Gothic"/>
                <a:cs typeface="Times New Roman" panose="02020603050405020304" pitchFamily="18" charset="0"/>
              </a:rPr>
              <a:t>trình</a:t>
            </a:r>
            <a:r>
              <a:rPr lang="en-US" sz="1200" baseline="0" dirty="0" smtClean="0">
                <a:effectLst/>
                <a:latin typeface="Times New Roman" panose="02020603050405020304" pitchFamily="18" charset="0"/>
                <a:ea typeface="MS Gothic"/>
                <a:cs typeface="Times New Roman" panose="02020603050405020304" pitchFamily="18" charset="0"/>
              </a:rPr>
              <a:t> </a:t>
            </a:r>
            <a:r>
              <a:rPr lang="en-US" sz="1200" baseline="0" dirty="0" err="1" smtClean="0">
                <a:effectLst/>
                <a:latin typeface="Times New Roman" panose="02020603050405020304" pitchFamily="18" charset="0"/>
                <a:ea typeface="MS Gothic"/>
                <a:cs typeface="Times New Roman" panose="02020603050405020304" pitchFamily="18" charset="0"/>
              </a:rPr>
              <a:t>nhóm</a:t>
            </a:r>
            <a:r>
              <a:rPr lang="en-US" sz="1200" baseline="0" dirty="0" smtClean="0">
                <a:effectLst/>
                <a:latin typeface="Times New Roman" panose="02020603050405020304" pitchFamily="18" charset="0"/>
                <a:ea typeface="MS Gothic"/>
                <a:cs typeface="Times New Roman" panose="02020603050405020304" pitchFamily="18" charset="0"/>
              </a:rPr>
              <a:t> </a:t>
            </a:r>
            <a:r>
              <a:rPr lang="en-US" sz="1200" baseline="0" dirty="0" err="1" smtClean="0">
                <a:effectLst/>
                <a:latin typeface="Times New Roman" panose="02020603050405020304" pitchFamily="18" charset="0"/>
                <a:ea typeface="MS Gothic"/>
                <a:cs typeface="Times New Roman" panose="02020603050405020304" pitchFamily="18" charset="0"/>
              </a:rPr>
              <a:t>đã</a:t>
            </a:r>
            <a:r>
              <a:rPr lang="en-US" sz="1200" baseline="0" dirty="0" smtClean="0">
                <a:effectLst/>
                <a:latin typeface="Times New Roman" panose="02020603050405020304" pitchFamily="18" charset="0"/>
                <a:ea typeface="MS Gothic"/>
                <a:cs typeface="Times New Roman" panose="02020603050405020304" pitchFamily="18" charset="0"/>
              </a:rPr>
              <a:t> </a:t>
            </a:r>
            <a:r>
              <a:rPr lang="en-US" sz="1200" baseline="0" dirty="0" err="1" smtClean="0">
                <a:effectLst/>
                <a:latin typeface="Times New Roman" panose="02020603050405020304" pitchFamily="18" charset="0"/>
                <a:ea typeface="MS Gothic"/>
                <a:cs typeface="Times New Roman" panose="02020603050405020304" pitchFamily="18" charset="0"/>
              </a:rPr>
              <a:t>nghiên</a:t>
            </a:r>
            <a:r>
              <a:rPr lang="en-US" sz="1200" baseline="0" dirty="0" smtClean="0">
                <a:effectLst/>
                <a:latin typeface="Times New Roman" panose="02020603050405020304" pitchFamily="18" charset="0"/>
                <a:ea typeface="MS Gothic"/>
                <a:cs typeface="Times New Roman" panose="02020603050405020304" pitchFamily="18" charset="0"/>
              </a:rPr>
              <a:t> </a:t>
            </a:r>
            <a:r>
              <a:rPr lang="en-US" sz="1200" baseline="0" dirty="0" err="1" smtClean="0">
                <a:effectLst/>
                <a:latin typeface="Times New Roman" panose="02020603050405020304" pitchFamily="18" charset="0"/>
                <a:ea typeface="MS Gothic"/>
                <a:cs typeface="Times New Roman" panose="02020603050405020304" pitchFamily="18" charset="0"/>
              </a:rPr>
              <a:t>cứu</a:t>
            </a:r>
            <a:r>
              <a:rPr lang="en-US" sz="1200" baseline="0" dirty="0" smtClean="0">
                <a:effectLst/>
                <a:latin typeface="Times New Roman" panose="02020603050405020304" pitchFamily="18" charset="0"/>
                <a:ea typeface="MS Gothic"/>
                <a:cs typeface="Times New Roman" panose="02020603050405020304" pitchFamily="18" charset="0"/>
              </a:rPr>
              <a:t> </a:t>
            </a:r>
            <a:r>
              <a:rPr lang="en-US" sz="1200" baseline="0" dirty="0" err="1" smtClean="0">
                <a:effectLst/>
                <a:latin typeface="Times New Roman" panose="02020603050405020304" pitchFamily="18" charset="0"/>
                <a:ea typeface="MS Gothic"/>
                <a:cs typeface="Times New Roman" panose="02020603050405020304" pitchFamily="18" charset="0"/>
              </a:rPr>
              <a:t>mà</a:t>
            </a:r>
            <a:r>
              <a:rPr lang="en-US" sz="1200" baseline="0" dirty="0" smtClean="0">
                <a:effectLst/>
                <a:latin typeface="Times New Roman" panose="02020603050405020304" pitchFamily="18" charset="0"/>
                <a:ea typeface="MS Gothic"/>
                <a:cs typeface="Times New Roman" panose="02020603050405020304" pitchFamily="18" charset="0"/>
              </a:rPr>
              <a:t> </a:t>
            </a:r>
            <a:r>
              <a:rPr lang="en-US" sz="1200" dirty="0" err="1" smtClean="0">
                <a:latin typeface="Times New Roman" panose="02020603050405020304" pitchFamily="18" charset="0"/>
                <a:ea typeface="MS Gothic"/>
                <a:cs typeface="Times New Roman" panose="02020603050405020304" pitchFamily="18" charset="0"/>
              </a:rPr>
              <a:t>ứng</a:t>
            </a:r>
            <a:r>
              <a:rPr lang="en-US" sz="1200" dirty="0" smtClean="0">
                <a:latin typeface="Times New Roman" panose="02020603050405020304" pitchFamily="18" charset="0"/>
                <a:ea typeface="MS Gothic"/>
                <a:cs typeface="Times New Roman" panose="02020603050405020304" pitchFamily="18" charset="0"/>
              </a:rPr>
              <a:t> </a:t>
            </a:r>
            <a:r>
              <a:rPr lang="en-US" sz="1200" dirty="0" err="1" smtClean="0">
                <a:latin typeface="Times New Roman" panose="02020603050405020304" pitchFamily="18" charset="0"/>
                <a:ea typeface="MS Gothic"/>
                <a:cs typeface="Times New Roman" panose="02020603050405020304" pitchFamily="18" charset="0"/>
              </a:rPr>
              <a:t>dụng</a:t>
            </a:r>
            <a:r>
              <a:rPr lang="en-US" sz="1200" dirty="0" smtClean="0">
                <a:latin typeface="Times New Roman" panose="02020603050405020304" pitchFamily="18" charset="0"/>
                <a:ea typeface="MS Gothic"/>
                <a:cs typeface="Times New Roman" panose="02020603050405020304" pitchFamily="18" charset="0"/>
              </a:rPr>
              <a:t> </a:t>
            </a:r>
            <a:r>
              <a:rPr lang="en-US" sz="1200" dirty="0" err="1" smtClean="0">
                <a:latin typeface="Times New Roman" panose="02020603050405020304" pitchFamily="18" charset="0"/>
                <a:ea typeface="MS Gothic"/>
                <a:cs typeface="Times New Roman" panose="02020603050405020304" pitchFamily="18" charset="0"/>
              </a:rPr>
              <a:t>chăm</a:t>
            </a:r>
            <a:r>
              <a:rPr lang="en-US" sz="1200" dirty="0" smtClean="0">
                <a:latin typeface="Times New Roman" panose="02020603050405020304" pitchFamily="18" charset="0"/>
                <a:ea typeface="MS Gothic"/>
                <a:cs typeface="Times New Roman" panose="02020603050405020304" pitchFamily="18" charset="0"/>
              </a:rPr>
              <a:t> </a:t>
            </a:r>
            <a:r>
              <a:rPr lang="en-US" sz="1200" dirty="0" err="1" smtClean="0">
                <a:latin typeface="Times New Roman" panose="02020603050405020304" pitchFamily="18" charset="0"/>
                <a:ea typeface="MS Gothic"/>
                <a:cs typeface="Times New Roman" panose="02020603050405020304" pitchFamily="18" charset="0"/>
              </a:rPr>
              <a:t>sóc</a:t>
            </a:r>
            <a:r>
              <a:rPr lang="en-US" sz="1200" dirty="0" smtClean="0">
                <a:latin typeface="Times New Roman" panose="02020603050405020304" pitchFamily="18" charset="0"/>
                <a:ea typeface="MS Gothic"/>
                <a:cs typeface="Times New Roman" panose="02020603050405020304" pitchFamily="18" charset="0"/>
              </a:rPr>
              <a:t> </a:t>
            </a:r>
            <a:r>
              <a:rPr lang="en-US" sz="1200" dirty="0" err="1" smtClean="0">
                <a:latin typeface="Times New Roman" panose="02020603050405020304" pitchFamily="18" charset="0"/>
                <a:ea typeface="MS Gothic"/>
                <a:cs typeface="Times New Roman" panose="02020603050405020304" pitchFamily="18" charset="0"/>
              </a:rPr>
              <a:t>sức</a:t>
            </a:r>
            <a:r>
              <a:rPr lang="en-US" sz="1200" dirty="0" smtClean="0">
                <a:latin typeface="Times New Roman" panose="02020603050405020304" pitchFamily="18" charset="0"/>
                <a:ea typeface="MS Gothic"/>
                <a:cs typeface="Times New Roman" panose="02020603050405020304" pitchFamily="18" charset="0"/>
              </a:rPr>
              <a:t> </a:t>
            </a:r>
            <a:r>
              <a:rPr lang="en-US" sz="1200" dirty="0" err="1" smtClean="0">
                <a:latin typeface="Times New Roman" panose="02020603050405020304" pitchFamily="18" charset="0"/>
                <a:ea typeface="MS Gothic"/>
                <a:cs typeface="Times New Roman" panose="02020603050405020304" pitchFamily="18" charset="0"/>
              </a:rPr>
              <a:t>khỏe</a:t>
            </a:r>
            <a:r>
              <a:rPr lang="en-US" sz="1200" dirty="0" smtClean="0">
                <a:latin typeface="Times New Roman" panose="02020603050405020304" pitchFamily="18" charset="0"/>
                <a:ea typeface="MS Gothic"/>
                <a:cs typeface="Times New Roman" panose="02020603050405020304" pitchFamily="18" charset="0"/>
              </a:rPr>
              <a:t> </a:t>
            </a:r>
            <a:r>
              <a:rPr lang="en-US" sz="1200" dirty="0" err="1" smtClean="0">
                <a:effectLst/>
                <a:latin typeface="Times New Roman" panose="02020603050405020304" pitchFamily="18" charset="0"/>
                <a:ea typeface="MS Gothic"/>
                <a:cs typeface="Times New Roman" panose="02020603050405020304" pitchFamily="18" charset="0"/>
              </a:rPr>
              <a:t>trên</a:t>
            </a:r>
            <a:r>
              <a:rPr lang="en-US" sz="1200" dirty="0" smtClean="0">
                <a:effectLst/>
                <a:latin typeface="Times New Roman" panose="02020603050405020304" pitchFamily="18" charset="0"/>
                <a:ea typeface="MS Gothic"/>
                <a:cs typeface="Times New Roman" panose="02020603050405020304" pitchFamily="18" charset="0"/>
              </a:rPr>
              <a:t> Android </a:t>
            </a:r>
            <a:r>
              <a:rPr lang="en-US" sz="1200" dirty="0" err="1" smtClean="0">
                <a:effectLst/>
                <a:latin typeface="Times New Roman" panose="02020603050405020304" pitchFamily="18" charset="0"/>
                <a:ea typeface="MS Gothic"/>
                <a:cs typeface="Times New Roman" panose="02020603050405020304" pitchFamily="18" charset="0"/>
              </a:rPr>
              <a:t>mang</a:t>
            </a:r>
            <a:r>
              <a:rPr lang="en-US" sz="1200" dirty="0" smtClean="0">
                <a:effectLst/>
                <a:latin typeface="Times New Roman" panose="02020603050405020304" pitchFamily="18" charset="0"/>
                <a:ea typeface="MS Gothic"/>
                <a:cs typeface="Times New Roman" panose="02020603050405020304" pitchFamily="18" charset="0"/>
              </a:rPr>
              <a:t> </a:t>
            </a:r>
            <a:r>
              <a:rPr lang="en-US" sz="1200" dirty="0" err="1" smtClean="0">
                <a:effectLst/>
                <a:latin typeface="Times New Roman" panose="02020603050405020304" pitchFamily="18" charset="0"/>
                <a:ea typeface="MS Gothic"/>
                <a:cs typeface="Times New Roman" panose="02020603050405020304" pitchFamily="18" charset="0"/>
              </a:rPr>
              <a:t>tên</a:t>
            </a:r>
            <a:r>
              <a:rPr lang="en-US" sz="1200" dirty="0" smtClean="0">
                <a:effectLst/>
                <a:latin typeface="Times New Roman" panose="02020603050405020304" pitchFamily="18" charset="0"/>
                <a:ea typeface="MS Gothic"/>
                <a:cs typeface="Times New Roman" panose="02020603050405020304" pitchFamily="18" charset="0"/>
              </a:rPr>
              <a:t> </a:t>
            </a:r>
            <a:r>
              <a:rPr lang="en-US" sz="1200" dirty="0" smtClean="0">
                <a:latin typeface="Times New Roman" panose="02020603050405020304" pitchFamily="18" charset="0"/>
                <a:ea typeface="MS Gothic"/>
                <a:cs typeface="Times New Roman" panose="02020603050405020304" pitchFamily="18" charset="0"/>
              </a:rPr>
              <a:t>Health Care Pro</a:t>
            </a:r>
            <a:r>
              <a:rPr lang="en-US" sz="1200" baseline="0" dirty="0" smtClean="0">
                <a:effectLst/>
                <a:latin typeface="Times New Roman" panose="02020603050405020304" pitchFamily="18" charset="0"/>
                <a:ea typeface="MS Gothic"/>
                <a:cs typeface="Times New Roman" panose="02020603050405020304" pitchFamily="18" charset="0"/>
              </a:rPr>
              <a:t> </a:t>
            </a:r>
            <a:r>
              <a:rPr lang="en-US" sz="1200" baseline="0" dirty="0" err="1" smtClean="0">
                <a:effectLst/>
                <a:latin typeface="Times New Roman" panose="02020603050405020304" pitchFamily="18" charset="0"/>
                <a:ea typeface="MS Gothic"/>
                <a:cs typeface="Times New Roman" panose="02020603050405020304" pitchFamily="18" charset="0"/>
              </a:rPr>
              <a:t>ra</a:t>
            </a:r>
            <a:r>
              <a:rPr lang="en-US" sz="1200" baseline="0" dirty="0" smtClean="0">
                <a:effectLst/>
                <a:latin typeface="Times New Roman" panose="02020603050405020304" pitchFamily="18" charset="0"/>
                <a:ea typeface="MS Gothic"/>
                <a:cs typeface="Times New Roman" panose="02020603050405020304" pitchFamily="18" charset="0"/>
              </a:rPr>
              <a:t> </a:t>
            </a:r>
            <a:r>
              <a:rPr lang="en-US" sz="1200" baseline="0" dirty="0" err="1" smtClean="0">
                <a:effectLst/>
                <a:latin typeface="Times New Roman" panose="02020603050405020304" pitchFamily="18" charset="0"/>
                <a:ea typeface="MS Gothic"/>
                <a:cs typeface="Times New Roman" panose="02020603050405020304" pitchFamily="18" charset="0"/>
              </a:rPr>
              <a:t>đời</a:t>
            </a:r>
            <a:r>
              <a:rPr lang="en-US" sz="1200" baseline="0" dirty="0" smtClean="0">
                <a:effectLst/>
                <a:latin typeface="Times New Roman" panose="02020603050405020304" pitchFamily="18" charset="0"/>
                <a:ea typeface="MS Gothic"/>
                <a:cs typeface="Times New Roman" panose="02020603050405020304" pitchFamily="18" charset="0"/>
              </a:rPr>
              <a:t>. </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sz="1200" baseline="0" dirty="0" err="1" smtClean="0">
                <a:effectLst/>
                <a:latin typeface="Times New Roman" panose="02020603050405020304" pitchFamily="18" charset="0"/>
                <a:ea typeface="MS Gothic"/>
                <a:cs typeface="Times New Roman" panose="02020603050405020304" pitchFamily="18" charset="0"/>
              </a:rPr>
              <a:t>Ứng</a:t>
            </a:r>
            <a:r>
              <a:rPr lang="en-US" sz="1200" baseline="0" dirty="0" smtClean="0">
                <a:effectLst/>
                <a:latin typeface="Times New Roman" panose="02020603050405020304" pitchFamily="18" charset="0"/>
                <a:ea typeface="MS Gothic"/>
                <a:cs typeface="Times New Roman" panose="02020603050405020304" pitchFamily="18" charset="0"/>
              </a:rPr>
              <a:t> </a:t>
            </a:r>
            <a:r>
              <a:rPr lang="en-US" sz="1200" baseline="0" dirty="0" err="1" smtClean="0">
                <a:effectLst/>
                <a:latin typeface="Times New Roman" panose="02020603050405020304" pitchFamily="18" charset="0"/>
                <a:ea typeface="MS Gothic"/>
                <a:cs typeface="Times New Roman" panose="02020603050405020304" pitchFamily="18" charset="0"/>
              </a:rPr>
              <a:t>dụng</a:t>
            </a:r>
            <a:r>
              <a:rPr lang="en-US" sz="1200" baseline="0" dirty="0" smtClean="0">
                <a:effectLst/>
                <a:latin typeface="Times New Roman" panose="02020603050405020304" pitchFamily="18" charset="0"/>
                <a:ea typeface="MS Gothic"/>
                <a:cs typeface="Times New Roman" panose="02020603050405020304" pitchFamily="18" charset="0"/>
              </a:rPr>
              <a:t> </a:t>
            </a:r>
            <a:r>
              <a:rPr lang="en-US" sz="1200" baseline="0" dirty="0" err="1" smtClean="0">
                <a:effectLst/>
                <a:latin typeface="Times New Roman" panose="02020603050405020304" pitchFamily="18" charset="0"/>
                <a:ea typeface="MS Gothic"/>
                <a:cs typeface="Times New Roman" panose="02020603050405020304" pitchFamily="18" charset="0"/>
              </a:rPr>
              <a:t>với</a:t>
            </a:r>
            <a:r>
              <a:rPr lang="en-US" sz="1200" baseline="0" dirty="0" smtClean="0">
                <a:effectLst/>
                <a:latin typeface="Times New Roman" panose="02020603050405020304" pitchFamily="18" charset="0"/>
                <a:ea typeface="MS Gothic"/>
                <a:cs typeface="Times New Roman" panose="02020603050405020304" pitchFamily="18" charset="0"/>
              </a:rPr>
              <a:t> </a:t>
            </a:r>
            <a:r>
              <a:rPr lang="en-US" sz="1200" baseline="0" dirty="0" err="1" smtClean="0">
                <a:effectLst/>
                <a:latin typeface="Times New Roman" panose="02020603050405020304" pitchFamily="18" charset="0"/>
                <a:ea typeface="MS Gothic"/>
                <a:cs typeface="Times New Roman" panose="02020603050405020304" pitchFamily="18" charset="0"/>
              </a:rPr>
              <a:t>các</a:t>
            </a:r>
            <a:r>
              <a:rPr lang="en-US" sz="1200" baseline="0" dirty="0" smtClean="0">
                <a:effectLst/>
                <a:latin typeface="Times New Roman" panose="02020603050405020304" pitchFamily="18" charset="0"/>
                <a:ea typeface="MS Gothic"/>
                <a:cs typeface="Times New Roman" panose="02020603050405020304" pitchFamily="18" charset="0"/>
              </a:rPr>
              <a:t> </a:t>
            </a:r>
            <a:r>
              <a:rPr lang="en-US" sz="1200" baseline="0" dirty="0" err="1" smtClean="0">
                <a:effectLst/>
                <a:latin typeface="Times New Roman" panose="02020603050405020304" pitchFamily="18" charset="0"/>
                <a:ea typeface="MS Gothic"/>
                <a:cs typeface="Times New Roman" panose="02020603050405020304" pitchFamily="18" charset="0"/>
              </a:rPr>
              <a:t>chức</a:t>
            </a:r>
            <a:r>
              <a:rPr lang="en-US" sz="1200" baseline="0" dirty="0" smtClean="0">
                <a:effectLst/>
                <a:latin typeface="Times New Roman" panose="02020603050405020304" pitchFamily="18" charset="0"/>
                <a:ea typeface="MS Gothic"/>
                <a:cs typeface="Times New Roman" panose="02020603050405020304" pitchFamily="18" charset="0"/>
              </a:rPr>
              <a:t> </a:t>
            </a:r>
            <a:r>
              <a:rPr lang="en-US" sz="1200" baseline="0" dirty="0" err="1" smtClean="0">
                <a:effectLst/>
                <a:latin typeface="Times New Roman" panose="02020603050405020304" pitchFamily="18" charset="0"/>
                <a:ea typeface="MS Gothic"/>
                <a:cs typeface="Times New Roman" panose="02020603050405020304" pitchFamily="18" charset="0"/>
              </a:rPr>
              <a:t>năng</a:t>
            </a:r>
            <a:r>
              <a:rPr lang="en-US" sz="1200" baseline="0" dirty="0" smtClean="0">
                <a:effectLst/>
                <a:latin typeface="Times New Roman" panose="02020603050405020304" pitchFamily="18" charset="0"/>
                <a:ea typeface="MS Gothic"/>
                <a:cs typeface="Times New Roman" panose="02020603050405020304" pitchFamily="18" charset="0"/>
              </a:rPr>
              <a:t> </a:t>
            </a:r>
            <a:r>
              <a:rPr lang="en-US" sz="1200" baseline="0" dirty="0" err="1" smtClean="0">
                <a:effectLst/>
                <a:latin typeface="Times New Roman" panose="02020603050405020304" pitchFamily="18" charset="0"/>
                <a:ea typeface="MS Gothic"/>
                <a:cs typeface="Times New Roman" panose="02020603050405020304" pitchFamily="18" charset="0"/>
              </a:rPr>
              <a:t>là</a:t>
            </a:r>
            <a:r>
              <a:rPr lang="en-US" sz="1200" baseline="0" dirty="0" smtClean="0">
                <a:effectLst/>
                <a:latin typeface="Times New Roman" panose="02020603050405020304" pitchFamily="18" charset="0"/>
                <a:ea typeface="MS Gothic"/>
                <a:cs typeface="Times New Roman" panose="02020603050405020304" pitchFamily="18" charset="0"/>
              </a:rPr>
              <a:t>:</a:t>
            </a:r>
          </a:p>
          <a:p>
            <a:pPr marL="171450" indent="-171450">
              <a:buFontTx/>
              <a:buChar char="-"/>
            </a:pPr>
            <a:r>
              <a:rPr lang="en-US" dirty="0" err="1" smtClean="0"/>
              <a:t>Đo</a:t>
            </a:r>
            <a:r>
              <a:rPr lang="en-US" baseline="0" dirty="0" smtClean="0"/>
              <a:t> </a:t>
            </a:r>
            <a:r>
              <a:rPr lang="en-US" baseline="0" dirty="0" err="1" smtClean="0"/>
              <a:t>nhịp</a:t>
            </a:r>
            <a:r>
              <a:rPr lang="en-US" baseline="0" dirty="0" smtClean="0"/>
              <a:t> </a:t>
            </a:r>
            <a:r>
              <a:rPr lang="en-US" baseline="0" dirty="0" err="1" smtClean="0"/>
              <a:t>tim</a:t>
            </a:r>
            <a:r>
              <a:rPr lang="en-US" baseline="0" dirty="0" smtClean="0"/>
              <a:t>: </a:t>
            </a:r>
          </a:p>
          <a:p>
            <a:pPr marL="0" indent="0">
              <a:buFontTx/>
              <a:buNone/>
            </a:pPr>
            <a:r>
              <a:rPr lang="en-US" baseline="0" dirty="0" smtClean="0"/>
              <a:t> + </a:t>
            </a:r>
            <a:r>
              <a:rPr lang="vi-VN" dirty="0" smtClean="0"/>
              <a:t>Làm việc tốt nhất trên các thiết bị với đèn flash. Trên các thiết bị khác, nó phải được sử dụng với ánh sáng tốt.</a:t>
            </a:r>
            <a:endParaRPr lang="en-US" dirty="0" smtClean="0"/>
          </a:p>
          <a:p>
            <a:pPr marL="0" indent="0">
              <a:buFontTx/>
              <a:buNone/>
            </a:pPr>
            <a:r>
              <a:rPr lang="en-US" sz="1200" kern="1200" dirty="0" smtClean="0">
                <a:solidFill>
                  <a:schemeClr val="tx1"/>
                </a:solidFill>
                <a:effectLst/>
                <a:latin typeface="+mn-lt"/>
                <a:ea typeface="+mn-ea"/>
                <a:cs typeface="+mn-cs"/>
              </a:rPr>
              <a:t> +</a:t>
            </a:r>
            <a:r>
              <a:rPr lang="en-US" sz="1200" kern="1200" baseline="0" dirty="0" smtClean="0">
                <a:solidFill>
                  <a:schemeClr val="tx1"/>
                </a:solidFill>
                <a:effectLst/>
                <a:latin typeface="+mn-lt"/>
                <a:ea typeface="+mn-ea"/>
                <a:cs typeface="+mn-cs"/>
              </a:rPr>
              <a:t> </a:t>
            </a:r>
            <a:r>
              <a:rPr lang="vi-VN" sz="1200" kern="1200" baseline="0" dirty="0" smtClean="0">
                <a:solidFill>
                  <a:schemeClr val="tx1"/>
                </a:solidFill>
                <a:effectLst/>
                <a:latin typeface="+mn-lt"/>
                <a:ea typeface="+mn-ea"/>
                <a:cs typeface="+mn-cs"/>
              </a:rPr>
              <a:t>Đặt đầu ngón tay trỏ của bạn trên máy ảnh của điện thoại và trong </a:t>
            </a:r>
            <a:r>
              <a:rPr lang="en-US" sz="1200" kern="1200" baseline="0" dirty="0" smtClean="0">
                <a:solidFill>
                  <a:schemeClr val="tx1"/>
                </a:solidFill>
                <a:effectLst/>
                <a:latin typeface="+mn-lt"/>
                <a:ea typeface="+mn-ea"/>
                <a:cs typeface="+mn-cs"/>
              </a:rPr>
              <a:t>30</a:t>
            </a:r>
            <a:r>
              <a:rPr lang="vi-VN" sz="1200" kern="1200" baseline="0" dirty="0" smtClean="0">
                <a:solidFill>
                  <a:schemeClr val="tx1"/>
                </a:solidFill>
                <a:effectLst/>
                <a:latin typeface="+mn-lt"/>
                <a:ea typeface="+mn-ea"/>
                <a:cs typeface="+mn-cs"/>
              </a:rPr>
              <a:t> giây nhịp tim của bạn sẽ được hiển thị.</a:t>
            </a: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
            </a:r>
            <a:br>
              <a:rPr lang="en-US" baseline="0" dirty="0" smtClean="0"/>
            </a:br>
            <a:r>
              <a:rPr lang="en-US" baseline="0" dirty="0" smtClean="0"/>
              <a:t>- </a:t>
            </a:r>
            <a:r>
              <a:rPr lang="en-US" baseline="0" dirty="0" err="1" smtClean="0"/>
              <a:t>Đo</a:t>
            </a:r>
            <a:r>
              <a:rPr lang="en-US" baseline="0" dirty="0" smtClean="0"/>
              <a:t> </a:t>
            </a:r>
            <a:r>
              <a:rPr lang="en-US" baseline="0" dirty="0" err="1" smtClean="0"/>
              <a:t>số</a:t>
            </a:r>
            <a:r>
              <a:rPr lang="en-US" baseline="0" dirty="0" smtClean="0"/>
              <a:t> </a:t>
            </a:r>
            <a:r>
              <a:rPr lang="en-US" baseline="0" dirty="0" err="1" smtClean="0"/>
              <a:t>bước</a:t>
            </a:r>
            <a:r>
              <a:rPr lang="en-US" baseline="0" dirty="0" smtClean="0"/>
              <a:t> </a:t>
            </a:r>
            <a:r>
              <a:rPr lang="en-US" baseline="0" dirty="0" err="1" smtClean="0"/>
              <a:t>đi</a:t>
            </a:r>
            <a:r>
              <a:rPr lang="en-US" baseline="0" dirty="0" smtClean="0"/>
              <a:t>, </a:t>
            </a:r>
            <a:r>
              <a:rPr lang="en-US" baseline="0" dirty="0" err="1" smtClean="0"/>
              <a:t>calo</a:t>
            </a:r>
            <a:r>
              <a:rPr lang="en-US" baseline="0" dirty="0" smtClean="0"/>
              <a:t>, </a:t>
            </a:r>
            <a:r>
              <a:rPr lang="en-US" baseline="0" dirty="0" err="1" smtClean="0"/>
              <a:t>quãng</a:t>
            </a:r>
            <a:r>
              <a:rPr lang="en-US" baseline="0" dirty="0" smtClean="0"/>
              <a:t> </a:t>
            </a:r>
            <a:r>
              <a:rPr lang="en-US" baseline="0" dirty="0" err="1" smtClean="0"/>
              <a:t>đường</a:t>
            </a:r>
            <a:r>
              <a:rPr lang="en-US" baseline="0" dirty="0" smtClean="0"/>
              <a:t>:</a:t>
            </a:r>
            <a:br>
              <a:rPr lang="en-US" baseline="0" dirty="0" smtClean="0"/>
            </a:br>
            <a:r>
              <a:rPr lang="en-US" baseline="0" dirty="0" smtClean="0"/>
              <a:t> + </a:t>
            </a:r>
            <a:r>
              <a:rPr lang="en-US" sz="1200" b="0" i="0" kern="1200" dirty="0" err="1" smtClean="0">
                <a:solidFill>
                  <a:schemeClr val="tx1"/>
                </a:solidFill>
                <a:effectLst/>
                <a:latin typeface="+mn-lt"/>
                <a:ea typeface="+mn-ea"/>
                <a:cs typeface="+mn-cs"/>
              </a:rPr>
              <a:t>Dễ</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dàng</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theo</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dõi</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mọi</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hoạt</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động</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Khi</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bạn</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đi</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bộ</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chạy</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hoặc</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đạp</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xe</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trong</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suốt</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cả</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ngày</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điện</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thoại</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của</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bạn</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sẽ</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tự</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động</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ghi</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lại</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chúng</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với</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tính</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năng</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này</a:t>
            </a:r>
            <a:r>
              <a:rPr lang="en-US" sz="1200" b="0" i="0" kern="1200" baseline="0" dirty="0" smtClean="0">
                <a:solidFill>
                  <a:schemeClr val="tx1"/>
                </a:solidFill>
                <a:effectLst/>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 +</a:t>
            </a:r>
            <a:r>
              <a:rPr lang="en-US" sz="1200" b="0" i="0" kern="1200" baseline="0" dirty="0" smtClean="0">
                <a:solidFill>
                  <a:schemeClr val="tx1"/>
                </a:solidFill>
                <a:effectLst/>
                <a:latin typeface="+mn-lt"/>
                <a:ea typeface="+mn-ea"/>
                <a:cs typeface="+mn-cs"/>
              </a:rPr>
              <a:t> </a:t>
            </a:r>
            <a:r>
              <a:rPr lang="vi-VN" sz="1200" b="0" i="0" kern="1200" dirty="0" smtClean="0">
                <a:solidFill>
                  <a:schemeClr val="tx1"/>
                </a:solidFill>
                <a:effectLst/>
                <a:latin typeface="+mn-lt"/>
                <a:ea typeface="+mn-ea"/>
                <a:cs typeface="+mn-cs"/>
              </a:rPr>
              <a:t>Đặt mục tiêu dựa trên số bước, thời gian, khoảng cách, calo tiêu thụ</a:t>
            </a:r>
            <a:r>
              <a:rPr lang="en-US" sz="1200" b="0" i="0" kern="1200" baseline="0" dirty="0" smtClean="0">
                <a:solidFill>
                  <a:schemeClr val="tx1"/>
                </a:solidFill>
                <a:effectLst/>
                <a:latin typeface="+mn-lt"/>
                <a:ea typeface="+mn-ea"/>
                <a:cs typeface="+mn-cs"/>
              </a:rPr>
              <a:t/>
            </a:r>
            <a:br>
              <a:rPr lang="en-US" sz="1200" b="0" i="0" kern="1200" baseline="0" dirty="0" smtClean="0">
                <a:solidFill>
                  <a:schemeClr val="tx1"/>
                </a:solidFill>
                <a:effectLst/>
                <a:latin typeface="+mn-lt"/>
                <a:ea typeface="+mn-ea"/>
                <a:cs typeface="+mn-cs"/>
              </a:rPr>
            </a:br>
            <a:r>
              <a:rPr lang="en-US" sz="1200" b="0" i="0" kern="1200" baseline="0" dirty="0" smtClean="0">
                <a:solidFill>
                  <a:schemeClr val="tx1"/>
                </a:solidFill>
                <a:effectLst/>
                <a:latin typeface="+mn-lt"/>
                <a:ea typeface="+mn-ea"/>
                <a:cs typeface="+mn-cs"/>
              </a:rPr>
              <a:t> + </a:t>
            </a:r>
            <a:r>
              <a:rPr lang="en-US" sz="1200" b="0" i="0" kern="1200" baseline="0" dirty="0" err="1" smtClean="0">
                <a:solidFill>
                  <a:schemeClr val="tx1"/>
                </a:solidFill>
                <a:effectLst/>
                <a:latin typeface="+mn-lt"/>
                <a:ea typeface="+mn-ea"/>
                <a:cs typeface="+mn-cs"/>
              </a:rPr>
              <a:t>T</a:t>
            </a:r>
            <a:r>
              <a:rPr lang="en-US" sz="1200" b="0" i="0" kern="1200" dirty="0" err="1" smtClean="0">
                <a:solidFill>
                  <a:schemeClr val="tx1"/>
                </a:solidFill>
                <a:effectLst/>
                <a:latin typeface="+mn-lt"/>
                <a:ea typeface="+mn-ea"/>
                <a:cs typeface="+mn-cs"/>
              </a:rPr>
              <a:t>hống</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kê</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trong</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thời</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gian</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thực</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cho</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lần</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chạy</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đi</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bộ</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và</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đạp</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xe</a:t>
            </a:r>
            <a:r>
              <a:rPr lang="en-US" sz="1200" b="0" i="0" kern="1200" dirty="0" smtClean="0">
                <a:solidFill>
                  <a:schemeClr val="tx1"/>
                </a:solidFill>
                <a:effectLst/>
                <a:latin typeface="+mn-lt"/>
                <a:ea typeface="+mn-ea"/>
                <a:cs typeface="+mn-cs"/>
              </a:rPr>
              <a:t>.</a:t>
            </a:r>
          </a:p>
          <a:p>
            <a:endParaRPr lang="en-US" dirty="0" smtClean="0"/>
          </a:p>
          <a:p>
            <a:r>
              <a:rPr lang="vi-VN" dirty="0" smtClean="0"/>
              <a:t>Bây giờ</a:t>
            </a:r>
            <a:r>
              <a:rPr lang="en-US" baseline="0" dirty="0" smtClean="0"/>
              <a:t> </a:t>
            </a:r>
            <a:r>
              <a:rPr lang="en-US" baseline="0" dirty="0" err="1" smtClean="0"/>
              <a:t>chúng</a:t>
            </a:r>
            <a:r>
              <a:rPr lang="en-US" baseline="0" dirty="0" smtClean="0"/>
              <a:t> ta</a:t>
            </a:r>
            <a:r>
              <a:rPr lang="vi-VN" dirty="0" smtClean="0"/>
              <a:t> có </a:t>
            </a:r>
            <a:r>
              <a:rPr lang="en-US" dirty="0" err="1" smtClean="0"/>
              <a:t>thể</a:t>
            </a:r>
            <a:r>
              <a:rPr lang="en-US" baseline="0" dirty="0" smtClean="0"/>
              <a:t> </a:t>
            </a:r>
            <a:r>
              <a:rPr lang="en-US" baseline="0" dirty="0" err="1" smtClean="0"/>
              <a:t>dễ</a:t>
            </a:r>
            <a:r>
              <a:rPr lang="en-US" baseline="0" dirty="0" smtClean="0"/>
              <a:t> </a:t>
            </a:r>
            <a:r>
              <a:rPr lang="en-US" baseline="0" dirty="0" err="1" smtClean="0"/>
              <a:t>dàng</a:t>
            </a:r>
            <a:r>
              <a:rPr lang="vi-VN" dirty="0" smtClean="0"/>
              <a:t> theo dõi </a:t>
            </a:r>
            <a:r>
              <a:rPr lang="en-US" dirty="0" err="1" smtClean="0"/>
              <a:t>quá</a:t>
            </a:r>
            <a:r>
              <a:rPr lang="en-US" baseline="0" dirty="0" smtClean="0"/>
              <a:t> </a:t>
            </a:r>
            <a:r>
              <a:rPr lang="en-US" baseline="0" dirty="0" err="1" smtClean="0"/>
              <a:t>trình</a:t>
            </a:r>
            <a:r>
              <a:rPr lang="en-US" baseline="0" dirty="0" smtClean="0"/>
              <a:t> </a:t>
            </a:r>
            <a:r>
              <a:rPr lang="en-US" baseline="0" dirty="0" err="1" smtClean="0"/>
              <a:t>thể</a:t>
            </a:r>
            <a:r>
              <a:rPr lang="en-US" baseline="0" dirty="0" smtClean="0"/>
              <a:t> </a:t>
            </a:r>
            <a:r>
              <a:rPr lang="en-US" baseline="0" dirty="0" err="1" smtClean="0"/>
              <a:t>dục</a:t>
            </a:r>
            <a:r>
              <a:rPr lang="en-US" baseline="0" dirty="0" smtClean="0"/>
              <a:t> </a:t>
            </a:r>
            <a:r>
              <a:rPr lang="en-US" baseline="0" dirty="0" err="1" smtClean="0"/>
              <a:t>thể</a:t>
            </a:r>
            <a:r>
              <a:rPr lang="en-US" baseline="0" dirty="0" smtClean="0"/>
              <a:t> </a:t>
            </a:r>
            <a:r>
              <a:rPr lang="en-US" baseline="0" dirty="0" err="1" smtClean="0"/>
              <a:t>thao</a:t>
            </a:r>
            <a:r>
              <a:rPr lang="en-US" baseline="0" dirty="0" smtClean="0"/>
              <a:t> </a:t>
            </a:r>
            <a:r>
              <a:rPr lang="vi-VN" dirty="0" smtClean="0"/>
              <a:t>và sức khỏe mỗi lần chỉ với điện thoại</a:t>
            </a:r>
            <a:r>
              <a:rPr lang="en-US" baseline="0" dirty="0" smtClean="0"/>
              <a:t> </a:t>
            </a:r>
            <a:r>
              <a:rPr lang="en-US" baseline="0" dirty="0" err="1" smtClean="0"/>
              <a:t>của</a:t>
            </a:r>
            <a:r>
              <a:rPr lang="en-US" baseline="0" dirty="0" smtClean="0"/>
              <a:t> </a:t>
            </a:r>
            <a:r>
              <a:rPr lang="en-US" baseline="0" dirty="0" err="1" smtClean="0"/>
              <a:t>mình</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05C7EF79-DA05-4DF4-8AAF-E2065864AB4C}" type="slidenum">
              <a:rPr lang="en-US" smtClean="0"/>
              <a:t>14</a:t>
            </a:fld>
            <a:endParaRPr lang="en-US"/>
          </a:p>
        </p:txBody>
      </p:sp>
    </p:spTree>
    <p:extLst>
      <p:ext uri="{BB962C8B-B14F-4D97-AF65-F5344CB8AC3E}">
        <p14:creationId xmlns:p14="http://schemas.microsoft.com/office/powerpoint/2010/main" val="12733439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err="1" smtClean="0"/>
              <a:t>Đo</a:t>
            </a:r>
            <a:r>
              <a:rPr lang="en-US" baseline="0" dirty="0" smtClean="0"/>
              <a:t> </a:t>
            </a:r>
            <a:r>
              <a:rPr lang="en-US" baseline="0" dirty="0" err="1" smtClean="0"/>
              <a:t>nhịp</a:t>
            </a:r>
            <a:r>
              <a:rPr lang="en-US" baseline="0" dirty="0" smtClean="0"/>
              <a:t> </a:t>
            </a:r>
            <a:r>
              <a:rPr lang="en-US" baseline="0" dirty="0" err="1" smtClean="0"/>
              <a:t>tim</a:t>
            </a:r>
            <a:r>
              <a:rPr lang="en-US" baseline="0" dirty="0" smtClean="0"/>
              <a:t>: </a:t>
            </a:r>
          </a:p>
          <a:p>
            <a:pPr marL="0" indent="0">
              <a:buFontTx/>
              <a:buNone/>
            </a:pPr>
            <a:r>
              <a:rPr lang="en-US" baseline="0" dirty="0" smtClean="0"/>
              <a:t> + </a:t>
            </a:r>
            <a:r>
              <a:rPr lang="en-US" dirty="0" err="1" smtClean="0"/>
              <a:t>Làm</a:t>
            </a:r>
            <a:r>
              <a:rPr lang="en-US" baseline="0" dirty="0" smtClean="0"/>
              <a:t> </a:t>
            </a:r>
            <a:r>
              <a:rPr lang="en-US" baseline="0" dirty="0" err="1" smtClean="0"/>
              <a:t>việc</a:t>
            </a:r>
            <a:r>
              <a:rPr lang="en-US" baseline="0" dirty="0" smtClean="0"/>
              <a:t> </a:t>
            </a:r>
            <a:r>
              <a:rPr lang="en-US" baseline="0" dirty="0" err="1" smtClean="0"/>
              <a:t>phụ</a:t>
            </a:r>
            <a:r>
              <a:rPr lang="en-US" baseline="0" dirty="0" smtClean="0"/>
              <a:t> </a:t>
            </a:r>
            <a:r>
              <a:rPr lang="en-US" baseline="0" dirty="0" err="1" smtClean="0"/>
              <a:t>thuộc</a:t>
            </a:r>
            <a:r>
              <a:rPr lang="en-US" baseline="0" dirty="0" smtClean="0"/>
              <a:t> </a:t>
            </a:r>
            <a:r>
              <a:rPr lang="en-US" baseline="0" dirty="0" err="1" smtClean="0"/>
              <a:t>đèn</a:t>
            </a:r>
            <a:r>
              <a:rPr lang="en-US" baseline="0" dirty="0" smtClean="0"/>
              <a:t> flash, </a:t>
            </a:r>
            <a:r>
              <a:rPr lang="en-US" baseline="0" dirty="0" err="1" smtClean="0"/>
              <a:t>nguồn</a:t>
            </a:r>
            <a:r>
              <a:rPr lang="en-US" baseline="0" dirty="0" smtClean="0"/>
              <a:t> </a:t>
            </a:r>
            <a:r>
              <a:rPr lang="en-US" baseline="0" dirty="0" err="1" smtClean="0"/>
              <a:t>ánh</a:t>
            </a:r>
            <a:r>
              <a:rPr lang="en-US" baseline="0" dirty="0" smtClean="0"/>
              <a:t> </a:t>
            </a:r>
            <a:r>
              <a:rPr lang="en-US" baseline="0" dirty="0" err="1" smtClean="0"/>
              <a:t>sáng</a:t>
            </a:r>
            <a:r>
              <a:rPr lang="en-US" baseline="0" dirty="0" smtClean="0"/>
              <a:t>.</a:t>
            </a:r>
            <a:r>
              <a:rPr lang="en-US" dirty="0" smtClean="0"/>
              <a:t/>
            </a:r>
            <a:br>
              <a:rPr lang="en-US" dirty="0" smtClean="0"/>
            </a:br>
            <a:r>
              <a:rPr lang="en-US" dirty="0" smtClean="0"/>
              <a:t> +</a:t>
            </a:r>
            <a:r>
              <a:rPr lang="en-US" baseline="0" dirty="0" smtClean="0"/>
              <a:t> </a:t>
            </a:r>
            <a:r>
              <a:rPr lang="en-US" baseline="0" dirty="0" err="1" smtClean="0"/>
              <a:t>Độ</a:t>
            </a:r>
            <a:r>
              <a:rPr lang="en-US" baseline="0" dirty="0" smtClean="0"/>
              <a:t> </a:t>
            </a:r>
            <a:r>
              <a:rPr lang="en-US" baseline="0" dirty="0" err="1" smtClean="0"/>
              <a:t>chính</a:t>
            </a:r>
            <a:r>
              <a:rPr lang="en-US" baseline="0" dirty="0" smtClean="0"/>
              <a:t> </a:t>
            </a:r>
            <a:r>
              <a:rPr lang="en-US" baseline="0" dirty="0" err="1" smtClean="0"/>
              <a:t>xác</a:t>
            </a:r>
            <a:r>
              <a:rPr lang="en-US" baseline="0" dirty="0" smtClean="0"/>
              <a:t> </a:t>
            </a:r>
            <a:r>
              <a:rPr lang="en-US" baseline="0" dirty="0" err="1" smtClean="0"/>
              <a:t>được</a:t>
            </a:r>
            <a:r>
              <a:rPr lang="en-US" baseline="0" dirty="0" smtClean="0"/>
              <a:t> </a:t>
            </a:r>
            <a:r>
              <a:rPr lang="en-US" baseline="0" dirty="0" err="1" smtClean="0"/>
              <a:t>thử</a:t>
            </a:r>
            <a:r>
              <a:rPr lang="en-US" baseline="0" dirty="0" smtClean="0"/>
              <a:t> </a:t>
            </a:r>
            <a:r>
              <a:rPr lang="en-US" baseline="0" dirty="0" err="1" smtClean="0"/>
              <a:t>nghiệm</a:t>
            </a:r>
            <a:r>
              <a:rPr lang="en-US" baseline="0" dirty="0" smtClean="0"/>
              <a:t> </a:t>
            </a:r>
            <a:r>
              <a:rPr lang="en-US" baseline="0" dirty="0" err="1" smtClean="0"/>
              <a:t>liên</a:t>
            </a:r>
            <a:r>
              <a:rPr lang="en-US" baseline="0" dirty="0" smtClean="0"/>
              <a:t> </a:t>
            </a:r>
            <a:r>
              <a:rPr lang="en-US" baseline="0" dirty="0" err="1" smtClean="0"/>
              <a:t>tục</a:t>
            </a:r>
            <a:r>
              <a:rPr lang="en-US" baseline="0" dirty="0" smtClean="0"/>
              <a:t> </a:t>
            </a:r>
            <a:r>
              <a:rPr lang="en-US" baseline="0" dirty="0" err="1" smtClean="0"/>
              <a:t>trên</a:t>
            </a:r>
            <a:r>
              <a:rPr lang="en-US" baseline="0" dirty="0" smtClean="0"/>
              <a:t> </a:t>
            </a:r>
            <a:r>
              <a:rPr lang="en-US" baseline="0" dirty="0" err="1" smtClean="0"/>
              <a:t>cá</a:t>
            </a:r>
            <a:r>
              <a:rPr lang="en-US" baseline="0" dirty="0" smtClean="0"/>
              <a:t> </a:t>
            </a:r>
            <a:r>
              <a:rPr lang="en-US" baseline="0" dirty="0" err="1" smtClean="0"/>
              <a:t>nhân</a:t>
            </a:r>
            <a:r>
              <a:rPr lang="en-US" baseline="0" dirty="0" smtClean="0"/>
              <a:t> </a:t>
            </a:r>
            <a:r>
              <a:rPr lang="en-US" baseline="0" dirty="0" err="1" smtClean="0"/>
              <a:t>nhóm</a:t>
            </a:r>
            <a:r>
              <a:rPr lang="en-US" baseline="0" dirty="0" smtClean="0"/>
              <a:t>, </a:t>
            </a:r>
            <a:r>
              <a:rPr lang="en-US" baseline="0" dirty="0" err="1" smtClean="0"/>
              <a:t>bạn</a:t>
            </a:r>
            <a:r>
              <a:rPr lang="en-US" baseline="0" dirty="0" smtClean="0"/>
              <a:t> </a:t>
            </a:r>
            <a:r>
              <a:rPr lang="en-US" baseline="0" dirty="0" err="1" smtClean="0"/>
              <a:t>bè</a:t>
            </a:r>
            <a:r>
              <a:rPr lang="en-US" baseline="0" dirty="0" smtClean="0"/>
              <a:t>, </a:t>
            </a:r>
            <a:r>
              <a:rPr lang="en-US" baseline="0" dirty="0" err="1" smtClean="0"/>
              <a:t>thầy</a:t>
            </a:r>
            <a:r>
              <a:rPr lang="en-US" baseline="0" dirty="0" smtClean="0"/>
              <a:t> </a:t>
            </a:r>
            <a:r>
              <a:rPr lang="en-US" baseline="0" dirty="0" err="1" smtClean="0"/>
              <a:t>cô</a:t>
            </a:r>
            <a:r>
              <a:rPr lang="en-US" baseline="0" dirty="0" smtClean="0"/>
              <a:t> </a:t>
            </a:r>
            <a:r>
              <a:rPr lang="en-US" baseline="0" dirty="0" err="1" smtClean="0"/>
              <a:t>dùng</a:t>
            </a:r>
            <a:r>
              <a:rPr lang="en-US" baseline="0" dirty="0" smtClean="0"/>
              <a:t> </a:t>
            </a:r>
            <a:r>
              <a:rPr lang="en-US" baseline="0" dirty="0" err="1" smtClean="0"/>
              <a:t>thử</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
            </a:r>
            <a:br>
              <a:rPr lang="en-US" baseline="0" dirty="0" smtClean="0"/>
            </a:br>
            <a:r>
              <a:rPr lang="en-US" baseline="0" dirty="0" smtClean="0"/>
              <a:t>-  </a:t>
            </a:r>
            <a:r>
              <a:rPr lang="en-US" baseline="0" dirty="0" err="1" smtClean="0"/>
              <a:t>Đo</a:t>
            </a:r>
            <a:r>
              <a:rPr lang="en-US" baseline="0" dirty="0" smtClean="0"/>
              <a:t> </a:t>
            </a:r>
            <a:r>
              <a:rPr lang="en-US" baseline="0" dirty="0" err="1" smtClean="0"/>
              <a:t>bước</a:t>
            </a:r>
            <a:r>
              <a:rPr lang="en-US" baseline="0" dirty="0" smtClean="0"/>
              <a:t> </a:t>
            </a:r>
            <a:r>
              <a:rPr lang="en-US" baseline="0" dirty="0" err="1" smtClean="0"/>
              <a:t>chạy</a:t>
            </a:r>
            <a:r>
              <a:rPr lang="en-US" baseline="0" dirty="0" smtClean="0"/>
              <a:t>: </a:t>
            </a:r>
            <a:r>
              <a:rPr lang="en-US" sz="1200" b="0" i="0" kern="1200" baseline="0" dirty="0" smtClean="0">
                <a:solidFill>
                  <a:schemeClr val="tx1"/>
                </a:solidFill>
                <a:effectLst/>
                <a:latin typeface="+mn-lt"/>
                <a:ea typeface="+mn-ea"/>
                <a:cs typeface="+mn-cs"/>
              </a:rPr>
              <a:t/>
            </a:r>
            <a:br>
              <a:rPr lang="en-US" sz="1200" b="0" i="0" kern="1200" baseline="0" dirty="0" smtClean="0">
                <a:solidFill>
                  <a:schemeClr val="tx1"/>
                </a:solidFill>
                <a:effectLst/>
                <a:latin typeface="+mn-lt"/>
                <a:ea typeface="+mn-ea"/>
                <a:cs typeface="+mn-cs"/>
              </a:rPr>
            </a:br>
            <a:r>
              <a:rPr lang="en-US" sz="1200" b="0" i="0" kern="1200" baseline="0" dirty="0" smtClean="0">
                <a:solidFill>
                  <a:schemeClr val="tx1"/>
                </a:solidFill>
                <a:effectLst/>
                <a:latin typeface="+mn-lt"/>
                <a:ea typeface="+mn-ea"/>
                <a:cs typeface="+mn-cs"/>
              </a:rPr>
              <a:t> + </a:t>
            </a:r>
            <a:r>
              <a:rPr lang="en-US" sz="1200" b="0" i="0" kern="1200" baseline="0" dirty="0" err="1" smtClean="0">
                <a:solidFill>
                  <a:schemeClr val="tx1"/>
                </a:solidFill>
                <a:effectLst/>
                <a:latin typeface="+mn-lt"/>
                <a:ea typeface="+mn-ea"/>
                <a:cs typeface="+mn-cs"/>
              </a:rPr>
              <a:t>T</a:t>
            </a:r>
            <a:r>
              <a:rPr lang="en-US" sz="1200" b="0" i="0" kern="1200" dirty="0" err="1" smtClean="0">
                <a:solidFill>
                  <a:schemeClr val="tx1"/>
                </a:solidFill>
                <a:effectLst/>
                <a:latin typeface="+mn-lt"/>
                <a:ea typeface="+mn-ea"/>
                <a:cs typeface="+mn-cs"/>
              </a:rPr>
              <a:t>hống</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kê</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trong</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thời</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gian</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thực</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cho</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lần</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chạy</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đi</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bộ</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và</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đạp</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xe</a:t>
            </a:r>
            <a:r>
              <a:rPr lang="en-US" sz="1200" b="0" i="0" kern="1200" dirty="0" smtClean="0">
                <a:solidFill>
                  <a:schemeClr val="tx1"/>
                </a:solidFill>
                <a:effectLst/>
                <a:latin typeface="+mn-lt"/>
                <a:ea typeface="+mn-ea"/>
                <a:cs typeface="+mn-cs"/>
              </a:rPr>
              <a:t>.</a:t>
            </a:r>
          </a:p>
          <a:p>
            <a:pPr marL="0" indent="0">
              <a:buFontTx/>
              <a:buNone/>
            </a:pPr>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fld id="{05C7EF79-DA05-4DF4-8AAF-E2065864AB4C}" type="slidenum">
              <a:rPr lang="en-US" smtClean="0"/>
              <a:t>17</a:t>
            </a:fld>
            <a:endParaRPr lang="en-US"/>
          </a:p>
        </p:txBody>
      </p:sp>
    </p:spTree>
    <p:extLst>
      <p:ext uri="{BB962C8B-B14F-4D97-AF65-F5344CB8AC3E}">
        <p14:creationId xmlns:p14="http://schemas.microsoft.com/office/powerpoint/2010/main" val="4415752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a:p>
        </p:txBody>
      </p:sp>
      <p:sp>
        <p:nvSpPr>
          <p:cNvPr id="4" name="Slide Number Placeholder 3"/>
          <p:cNvSpPr>
            <a:spLocks noGrp="1"/>
          </p:cNvSpPr>
          <p:nvPr>
            <p:ph type="sldNum" sz="quarter" idx="10"/>
          </p:nvPr>
        </p:nvSpPr>
        <p:spPr/>
        <p:txBody>
          <a:bodyPr/>
          <a:lstStyle/>
          <a:p>
            <a:fld id="{05C7EF79-DA05-4DF4-8AAF-E2065864AB4C}" type="slidenum">
              <a:rPr lang="en-US" smtClean="0"/>
              <a:t>21</a:t>
            </a:fld>
            <a:endParaRPr lang="en-US"/>
          </a:p>
        </p:txBody>
      </p:sp>
    </p:spTree>
    <p:extLst>
      <p:ext uri="{BB962C8B-B14F-4D97-AF65-F5344CB8AC3E}">
        <p14:creationId xmlns:p14="http://schemas.microsoft.com/office/powerpoint/2010/main" val="19073120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r>
              <a:rPr lang="vi-VN" sz="1200" b="0" i="0" kern="1200" dirty="0" smtClean="0">
                <a:solidFill>
                  <a:schemeClr val="tx1"/>
                </a:solidFill>
                <a:effectLst/>
                <a:latin typeface="+mn-lt"/>
                <a:ea typeface="+mn-ea"/>
                <a:cs typeface="+mn-cs"/>
              </a:rPr>
              <a:t>Nói đến nền tảng chăm sóc sức khỏe (wellness platform) thì hiện tại chỉ có hai “ông lớn” trong làng công nghệ là Apple và Google với hai nền tảng chuẩn bị cho Digital Health (Sức khỏe Kỹ thuật số - gọi tắt là Sức khỏe Số). Trong tương lai, có thể là 5 năm hoặc hơn, chúng ta sẽ chứng kiến một thế hệ mới của những nền tảng thu thập và phân tích dữ liệu về sức khỏe.</a:t>
            </a:r>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r>
              <a:rPr lang="en-US" sz="1200" b="0" i="0" kern="1200" dirty="0" err="1" smtClean="0">
                <a:solidFill>
                  <a:schemeClr val="tx1"/>
                </a:solidFill>
                <a:effectLst/>
                <a:latin typeface="+mn-lt"/>
                <a:ea typeface="+mn-ea"/>
                <a:cs typeface="+mn-cs"/>
              </a:rPr>
              <a:t>Dựa</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vào</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kiến</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thức</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kỹ</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năng</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của</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các</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thành</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viên</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trong</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nhóm</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mà</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nhóm</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chọn</a:t>
            </a:r>
            <a:r>
              <a:rPr lang="en-US" sz="1200" b="0" i="0" kern="1200" baseline="0" dirty="0" smtClean="0">
                <a:solidFill>
                  <a:schemeClr val="tx1"/>
                </a:solidFill>
                <a:effectLst/>
                <a:latin typeface="+mn-lt"/>
                <a:ea typeface="+mn-ea"/>
                <a:cs typeface="+mn-cs"/>
              </a:rPr>
              <a:t> Android </a:t>
            </a:r>
            <a:r>
              <a:rPr lang="en-US" sz="1200" b="0" i="0" kern="1200" baseline="0" dirty="0" err="1" smtClean="0">
                <a:solidFill>
                  <a:schemeClr val="tx1"/>
                </a:solidFill>
                <a:effectLst/>
                <a:latin typeface="+mn-lt"/>
                <a:ea typeface="+mn-ea"/>
                <a:cs typeface="+mn-cs"/>
              </a:rPr>
              <a:t>làm</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hđh</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phát</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triển</a:t>
            </a:r>
            <a:r>
              <a:rPr lang="en-US" sz="1200" b="0" i="0" kern="1200" baseline="0" dirty="0" smtClean="0">
                <a:solidFill>
                  <a:schemeClr val="tx1"/>
                </a:solidFill>
                <a:effectLst/>
                <a:latin typeface="+mn-lt"/>
                <a:ea typeface="+mn-ea"/>
                <a:cs typeface="+mn-cs"/>
              </a:rPr>
              <a:t>.</a:t>
            </a:r>
            <a:r>
              <a:rPr lang="en-US" sz="1200" kern="1200" baseline="0" dirty="0" smtClean="0">
                <a:solidFill>
                  <a:schemeClr val="tx1"/>
                </a:solidFill>
                <a:effectLst/>
                <a:latin typeface="+mn-lt"/>
                <a:ea typeface="+mn-ea"/>
                <a:cs typeface="+mn-cs"/>
              </a:rPr>
              <a:t/>
            </a:r>
            <a:br>
              <a:rPr lang="en-US" sz="1200" kern="1200" baseline="0" dirty="0" smtClean="0">
                <a:solidFill>
                  <a:schemeClr val="tx1"/>
                </a:solidFill>
                <a:effectLst/>
                <a:latin typeface="+mn-lt"/>
                <a:ea typeface="+mn-ea"/>
                <a:cs typeface="+mn-cs"/>
              </a:rPr>
            </a:br>
            <a:r>
              <a:rPr lang="en-US" sz="1200" kern="1200" baseline="0" dirty="0" smtClean="0">
                <a:solidFill>
                  <a:schemeClr val="tx1"/>
                </a:solidFill>
                <a:effectLst/>
                <a:latin typeface="+mn-lt"/>
                <a:ea typeface="+mn-ea"/>
                <a:cs typeface="+mn-cs"/>
              </a:rPr>
              <a:t>Sau </a:t>
            </a:r>
            <a:r>
              <a:rPr lang="en-US" sz="1200" kern="1200" baseline="0" dirty="0" err="1" smtClean="0">
                <a:solidFill>
                  <a:schemeClr val="tx1"/>
                </a:solidFill>
                <a:effectLst/>
                <a:latin typeface="+mn-lt"/>
                <a:ea typeface="+mn-ea"/>
                <a:cs typeface="+mn-cs"/>
              </a:rPr>
              <a:t>dòng</a:t>
            </a:r>
            <a:r>
              <a:rPr lang="en-US" sz="1200" kern="1200" baseline="0" dirty="0" smtClean="0">
                <a:solidFill>
                  <a:schemeClr val="tx1"/>
                </a:solidFill>
                <a:effectLst/>
                <a:latin typeface="+mn-lt"/>
                <a:ea typeface="+mn-ea"/>
                <a:cs typeface="+mn-cs"/>
              </a:rPr>
              <a:t> </a:t>
            </a:r>
            <a:r>
              <a:rPr lang="en-US" sz="1200" kern="1200" baseline="0" dirty="0" err="1" smtClean="0">
                <a:solidFill>
                  <a:schemeClr val="tx1"/>
                </a:solidFill>
                <a:effectLst/>
                <a:latin typeface="+mn-lt"/>
                <a:ea typeface="+mn-ea"/>
                <a:cs typeface="+mn-cs"/>
              </a:rPr>
              <a:t>thứ</a:t>
            </a:r>
            <a:r>
              <a:rPr lang="en-US" sz="1200" kern="1200" baseline="0" dirty="0" smtClean="0">
                <a:solidFill>
                  <a:schemeClr val="tx1"/>
                </a:solidFill>
                <a:effectLst/>
                <a:latin typeface="+mn-lt"/>
                <a:ea typeface="+mn-ea"/>
                <a:cs typeface="+mn-cs"/>
              </a:rPr>
              <a:t> </a:t>
            </a:r>
            <a:r>
              <a:rPr lang="en-US" sz="1200" kern="1200" baseline="0" dirty="0" err="1" smtClean="0">
                <a:solidFill>
                  <a:schemeClr val="tx1"/>
                </a:solidFill>
                <a:effectLst/>
                <a:latin typeface="+mn-lt"/>
                <a:ea typeface="+mn-ea"/>
                <a:cs typeface="+mn-cs"/>
              </a:rPr>
              <a:t>nhất</a:t>
            </a:r>
            <a:r>
              <a:rPr lang="en-US" sz="1200" kern="1200" baseline="0" dirty="0" smtClean="0">
                <a:solidFill>
                  <a:schemeClr val="tx1"/>
                </a:solidFill>
                <a:effectLst/>
                <a:latin typeface="+mn-lt"/>
                <a:ea typeface="+mn-ea"/>
                <a:cs typeface="+mn-cs"/>
              </a:rPr>
              <a:t>:</a:t>
            </a:r>
            <a:br>
              <a:rPr lang="en-US" sz="1200" kern="1200" baseline="0" dirty="0" smtClean="0">
                <a:solidFill>
                  <a:schemeClr val="tx1"/>
                </a:solidFill>
                <a:effectLst/>
                <a:latin typeface="+mn-lt"/>
                <a:ea typeface="+mn-ea"/>
                <a:cs typeface="+mn-cs"/>
              </a:rPr>
            </a:br>
            <a:r>
              <a:rPr lang="en-US" sz="1200" kern="1200" baseline="0" dirty="0" smtClean="0">
                <a:solidFill>
                  <a:schemeClr val="tx1"/>
                </a:solidFill>
                <a:effectLst/>
                <a:latin typeface="+mn-lt"/>
                <a:ea typeface="+mn-ea"/>
                <a:cs typeface="+mn-cs"/>
              </a:rPr>
              <a:t>- </a:t>
            </a:r>
            <a:r>
              <a:rPr lang="en-US" sz="1200" kern="1200" baseline="0" dirty="0" err="1" smtClean="0">
                <a:solidFill>
                  <a:schemeClr val="tx1"/>
                </a:solidFill>
                <a:effectLst/>
                <a:latin typeface="+mn-lt"/>
                <a:ea typeface="+mn-ea"/>
                <a:cs typeface="+mn-cs"/>
              </a:rPr>
              <a:t>Nền</a:t>
            </a:r>
            <a:r>
              <a:rPr lang="en-US" sz="1200" kern="1200" baseline="0" dirty="0" smtClean="0">
                <a:solidFill>
                  <a:schemeClr val="tx1"/>
                </a:solidFill>
                <a:effectLst/>
                <a:latin typeface="+mn-lt"/>
                <a:ea typeface="+mn-ea"/>
                <a:cs typeface="+mn-cs"/>
              </a:rPr>
              <a:t> </a:t>
            </a:r>
            <a:r>
              <a:rPr lang="en-US" sz="1200" kern="1200" baseline="0" dirty="0" err="1" smtClean="0">
                <a:solidFill>
                  <a:schemeClr val="tx1"/>
                </a:solidFill>
                <a:effectLst/>
                <a:latin typeface="+mn-lt"/>
                <a:ea typeface="+mn-ea"/>
                <a:cs typeface="+mn-cs"/>
              </a:rPr>
              <a:t>tảng</a:t>
            </a:r>
            <a:r>
              <a:rPr lang="en-US" sz="1200" kern="1200" baseline="0" dirty="0" smtClean="0">
                <a:solidFill>
                  <a:schemeClr val="tx1"/>
                </a:solidFill>
                <a:effectLst/>
                <a:latin typeface="+mn-lt"/>
                <a:ea typeface="+mn-ea"/>
                <a:cs typeface="+mn-cs"/>
              </a:rPr>
              <a:t> Android </a:t>
            </a:r>
            <a:r>
              <a:rPr lang="en-US" sz="1200" kern="1200" baseline="0" dirty="0" err="1" smtClean="0">
                <a:solidFill>
                  <a:schemeClr val="tx1"/>
                </a:solidFill>
                <a:effectLst/>
                <a:latin typeface="+mn-lt"/>
                <a:ea typeface="+mn-ea"/>
                <a:cs typeface="+mn-cs"/>
              </a:rPr>
              <a:t>thực</a:t>
            </a:r>
            <a:r>
              <a:rPr lang="en-US" sz="1200" kern="1200" baseline="0" dirty="0" smtClean="0">
                <a:solidFill>
                  <a:schemeClr val="tx1"/>
                </a:solidFill>
                <a:effectLst/>
                <a:latin typeface="+mn-lt"/>
                <a:ea typeface="+mn-ea"/>
                <a:cs typeface="+mn-cs"/>
              </a:rPr>
              <a:t> </a:t>
            </a:r>
            <a:r>
              <a:rPr lang="en-US" sz="1200" kern="1200" baseline="0" dirty="0" err="1" smtClean="0">
                <a:solidFill>
                  <a:schemeClr val="tx1"/>
                </a:solidFill>
                <a:effectLst/>
                <a:latin typeface="+mn-lt"/>
                <a:ea typeface="+mn-ea"/>
                <a:cs typeface="+mn-cs"/>
              </a:rPr>
              <a:t>sự</a:t>
            </a:r>
            <a:r>
              <a:rPr lang="en-US" sz="1200" kern="1200" baseline="0" dirty="0" smtClean="0">
                <a:solidFill>
                  <a:schemeClr val="tx1"/>
                </a:solidFill>
                <a:effectLst/>
                <a:latin typeface="+mn-lt"/>
                <a:ea typeface="+mn-ea"/>
                <a:cs typeface="+mn-cs"/>
              </a:rPr>
              <a:t> </a:t>
            </a:r>
            <a:r>
              <a:rPr lang="en-US" sz="1200" kern="1200" baseline="0" dirty="0" err="1" smtClean="0">
                <a:solidFill>
                  <a:schemeClr val="tx1"/>
                </a:solidFill>
                <a:effectLst/>
                <a:latin typeface="+mn-lt"/>
                <a:ea typeface="+mn-ea"/>
                <a:cs typeface="+mn-cs"/>
              </a:rPr>
              <a:t>đã</a:t>
            </a:r>
            <a:r>
              <a:rPr lang="en-US" sz="1200" kern="1200" baseline="0" dirty="0" smtClean="0">
                <a:solidFill>
                  <a:schemeClr val="tx1"/>
                </a:solidFill>
                <a:effectLst/>
                <a:latin typeface="+mn-lt"/>
                <a:ea typeface="+mn-ea"/>
                <a:cs typeface="+mn-cs"/>
              </a:rPr>
              <a:t> </a:t>
            </a:r>
            <a:r>
              <a:rPr lang="en-US" sz="1200" kern="1200" baseline="0" dirty="0" err="1" smtClean="0">
                <a:solidFill>
                  <a:schemeClr val="tx1"/>
                </a:solidFill>
                <a:effectLst/>
                <a:latin typeface="+mn-lt"/>
                <a:ea typeface="+mn-ea"/>
                <a:cs typeface="+mn-cs"/>
              </a:rPr>
              <a:t>quá</a:t>
            </a:r>
            <a:r>
              <a:rPr lang="en-US" sz="1200" kern="1200" baseline="0" dirty="0" smtClean="0">
                <a:solidFill>
                  <a:schemeClr val="tx1"/>
                </a:solidFill>
                <a:effectLst/>
                <a:latin typeface="+mn-lt"/>
                <a:ea typeface="+mn-ea"/>
                <a:cs typeface="+mn-cs"/>
              </a:rPr>
              <a:t> </a:t>
            </a:r>
            <a:r>
              <a:rPr lang="en-US" sz="1200" kern="1200" baseline="0" dirty="0" err="1" smtClean="0">
                <a:solidFill>
                  <a:schemeClr val="tx1"/>
                </a:solidFill>
                <a:effectLst/>
                <a:latin typeface="+mn-lt"/>
                <a:ea typeface="+mn-ea"/>
                <a:cs typeface="+mn-cs"/>
              </a:rPr>
              <a:t>phổ</a:t>
            </a:r>
            <a:r>
              <a:rPr lang="en-US" sz="1200" kern="1200" baseline="0" dirty="0" smtClean="0">
                <a:solidFill>
                  <a:schemeClr val="tx1"/>
                </a:solidFill>
                <a:effectLst/>
                <a:latin typeface="+mn-lt"/>
                <a:ea typeface="+mn-ea"/>
                <a:cs typeface="+mn-cs"/>
              </a:rPr>
              <a:t> </a:t>
            </a:r>
            <a:r>
              <a:rPr lang="en-US" sz="1200" kern="1200" baseline="0" dirty="0" err="1" smtClean="0">
                <a:solidFill>
                  <a:schemeClr val="tx1"/>
                </a:solidFill>
                <a:effectLst/>
                <a:latin typeface="+mn-lt"/>
                <a:ea typeface="+mn-ea"/>
                <a:cs typeface="+mn-cs"/>
              </a:rPr>
              <a:t>biến</a:t>
            </a:r>
            <a:r>
              <a:rPr lang="en-US" sz="1200" kern="1200" baseline="0" dirty="0" smtClean="0">
                <a:solidFill>
                  <a:schemeClr val="tx1"/>
                </a:solidFill>
                <a:effectLst/>
                <a:latin typeface="+mn-lt"/>
                <a:ea typeface="+mn-ea"/>
                <a:cs typeface="+mn-cs"/>
              </a:rPr>
              <a:t>, </a:t>
            </a:r>
            <a:r>
              <a:rPr lang="en-US" sz="1200" kern="1200" baseline="0" dirty="0" err="1" smtClean="0">
                <a:solidFill>
                  <a:schemeClr val="tx1"/>
                </a:solidFill>
                <a:effectLst/>
                <a:latin typeface="+mn-lt"/>
                <a:ea typeface="+mn-ea"/>
                <a:cs typeface="+mn-cs"/>
              </a:rPr>
              <a:t>hầu</a:t>
            </a:r>
            <a:r>
              <a:rPr lang="en-US" sz="1200" kern="1200" baseline="0" dirty="0" smtClean="0">
                <a:solidFill>
                  <a:schemeClr val="tx1"/>
                </a:solidFill>
                <a:effectLst/>
                <a:latin typeface="+mn-lt"/>
                <a:ea typeface="+mn-ea"/>
                <a:cs typeface="+mn-cs"/>
              </a:rPr>
              <a:t> </a:t>
            </a:r>
            <a:r>
              <a:rPr lang="en-US" sz="1200" kern="1200" baseline="0" dirty="0" err="1" smtClean="0">
                <a:solidFill>
                  <a:schemeClr val="tx1"/>
                </a:solidFill>
                <a:effectLst/>
                <a:latin typeface="+mn-lt"/>
                <a:ea typeface="+mn-ea"/>
                <a:cs typeface="+mn-cs"/>
              </a:rPr>
              <a:t>hết</a:t>
            </a:r>
            <a:r>
              <a:rPr lang="en-US" sz="1200" kern="1200" baseline="0" dirty="0" smtClean="0">
                <a:solidFill>
                  <a:schemeClr val="tx1"/>
                </a:solidFill>
                <a:effectLst/>
                <a:latin typeface="+mn-lt"/>
                <a:ea typeface="+mn-ea"/>
                <a:cs typeface="+mn-cs"/>
              </a:rPr>
              <a:t> </a:t>
            </a:r>
            <a:r>
              <a:rPr lang="en-US" sz="1200" kern="1200" baseline="0" dirty="0" err="1" smtClean="0">
                <a:solidFill>
                  <a:schemeClr val="tx1"/>
                </a:solidFill>
                <a:effectLst/>
                <a:latin typeface="+mn-lt"/>
                <a:ea typeface="+mn-ea"/>
                <a:cs typeface="+mn-cs"/>
              </a:rPr>
              <a:t>mọi</a:t>
            </a:r>
            <a:r>
              <a:rPr lang="en-US" sz="1200" kern="1200" baseline="0" dirty="0" smtClean="0">
                <a:solidFill>
                  <a:schemeClr val="tx1"/>
                </a:solidFill>
                <a:effectLst/>
                <a:latin typeface="+mn-lt"/>
                <a:ea typeface="+mn-ea"/>
                <a:cs typeface="+mn-cs"/>
              </a:rPr>
              <a:t> </a:t>
            </a:r>
            <a:r>
              <a:rPr lang="en-US" sz="1200" kern="1200" baseline="0" dirty="0" err="1" smtClean="0">
                <a:solidFill>
                  <a:schemeClr val="tx1"/>
                </a:solidFill>
                <a:effectLst/>
                <a:latin typeface="+mn-lt"/>
                <a:ea typeface="+mn-ea"/>
                <a:cs typeface="+mn-cs"/>
              </a:rPr>
              <a:t>người</a:t>
            </a:r>
            <a:r>
              <a:rPr lang="en-US" sz="1200" kern="1200" baseline="0" dirty="0" smtClean="0">
                <a:solidFill>
                  <a:schemeClr val="tx1"/>
                </a:solidFill>
                <a:effectLst/>
                <a:latin typeface="+mn-lt"/>
                <a:ea typeface="+mn-ea"/>
                <a:cs typeface="+mn-cs"/>
              </a:rPr>
              <a:t> </a:t>
            </a:r>
            <a:r>
              <a:rPr lang="en-US" sz="1200" kern="1200" baseline="0" dirty="0" err="1" smtClean="0">
                <a:solidFill>
                  <a:schemeClr val="tx1"/>
                </a:solidFill>
                <a:effectLst/>
                <a:latin typeface="+mn-lt"/>
                <a:ea typeface="+mn-ea"/>
                <a:cs typeface="+mn-cs"/>
              </a:rPr>
              <a:t>đều</a:t>
            </a:r>
            <a:r>
              <a:rPr lang="en-US" sz="1200" kern="1200" baseline="0" dirty="0" smtClean="0">
                <a:solidFill>
                  <a:schemeClr val="tx1"/>
                </a:solidFill>
                <a:effectLst/>
                <a:latin typeface="+mn-lt"/>
                <a:ea typeface="+mn-ea"/>
                <a:cs typeface="+mn-cs"/>
              </a:rPr>
              <a:t> </a:t>
            </a:r>
            <a:r>
              <a:rPr lang="en-US" sz="1200" kern="1200" baseline="0" dirty="0" err="1" smtClean="0">
                <a:solidFill>
                  <a:schemeClr val="tx1"/>
                </a:solidFill>
                <a:effectLst/>
                <a:latin typeface="+mn-lt"/>
                <a:ea typeface="+mn-ea"/>
                <a:cs typeface="+mn-cs"/>
              </a:rPr>
              <a:t>biết</a:t>
            </a:r>
            <a:r>
              <a:rPr lang="en-US" sz="1200" kern="1200" baseline="0" dirty="0" smtClean="0">
                <a:solidFill>
                  <a:schemeClr val="tx1"/>
                </a:solidFill>
                <a:effectLst/>
                <a:latin typeface="+mn-lt"/>
                <a:ea typeface="+mn-ea"/>
                <a:cs typeface="+mn-cs"/>
              </a:rPr>
              <a:t> </a:t>
            </a:r>
            <a:r>
              <a:rPr lang="en-US" sz="1200" kern="1200" baseline="0" dirty="0" err="1" smtClean="0">
                <a:solidFill>
                  <a:schemeClr val="tx1"/>
                </a:solidFill>
                <a:effectLst/>
                <a:latin typeface="+mn-lt"/>
                <a:ea typeface="+mn-ea"/>
                <a:cs typeface="+mn-cs"/>
              </a:rPr>
              <a:t>tới</a:t>
            </a:r>
            <a:r>
              <a:rPr lang="en-US" sz="1200" kern="1200" baseline="0" dirty="0" smtClean="0">
                <a:solidFill>
                  <a:schemeClr val="tx1"/>
                </a:solidFill>
                <a:effectLst/>
                <a:latin typeface="+mn-lt"/>
                <a:ea typeface="+mn-ea"/>
                <a:cs typeface="+mn-cs"/>
              </a:rPr>
              <a:t>. </a:t>
            </a:r>
            <a:r>
              <a:rPr lang="en-US" sz="1200" kern="1200" baseline="0" dirty="0" err="1" smtClean="0">
                <a:solidFill>
                  <a:schemeClr val="tx1"/>
                </a:solidFill>
                <a:effectLst/>
                <a:latin typeface="+mn-lt"/>
                <a:ea typeface="+mn-ea"/>
                <a:cs typeface="+mn-cs"/>
              </a:rPr>
              <a:t>Để</a:t>
            </a:r>
            <a:r>
              <a:rPr lang="en-US" sz="1200" kern="1200" baseline="0" dirty="0" smtClean="0">
                <a:solidFill>
                  <a:schemeClr val="tx1"/>
                </a:solidFill>
                <a:effectLst/>
                <a:latin typeface="+mn-lt"/>
                <a:ea typeface="+mn-ea"/>
                <a:cs typeface="+mn-cs"/>
              </a:rPr>
              <a:t> </a:t>
            </a:r>
            <a:r>
              <a:rPr lang="en-US" sz="1200" kern="1200" baseline="0" dirty="0" err="1" smtClean="0">
                <a:solidFill>
                  <a:schemeClr val="tx1"/>
                </a:solidFill>
                <a:effectLst/>
                <a:latin typeface="+mn-lt"/>
                <a:ea typeface="+mn-ea"/>
                <a:cs typeface="+mn-cs"/>
              </a:rPr>
              <a:t>bớt</a:t>
            </a:r>
            <a:r>
              <a:rPr lang="en-US" sz="1200" kern="1200" baseline="0" dirty="0" smtClean="0">
                <a:solidFill>
                  <a:schemeClr val="tx1"/>
                </a:solidFill>
                <a:effectLst/>
                <a:latin typeface="+mn-lt"/>
                <a:ea typeface="+mn-ea"/>
                <a:cs typeface="+mn-cs"/>
              </a:rPr>
              <a:t> </a:t>
            </a:r>
            <a:r>
              <a:rPr lang="en-US" sz="1200" kern="1200" baseline="0" dirty="0" err="1" smtClean="0">
                <a:solidFill>
                  <a:schemeClr val="tx1"/>
                </a:solidFill>
                <a:effectLst/>
                <a:latin typeface="+mn-lt"/>
                <a:ea typeface="+mn-ea"/>
                <a:cs typeface="+mn-cs"/>
              </a:rPr>
              <a:t>nhàm</a:t>
            </a:r>
            <a:r>
              <a:rPr lang="en-US" sz="1200" kern="1200" baseline="0" dirty="0" smtClean="0">
                <a:solidFill>
                  <a:schemeClr val="tx1"/>
                </a:solidFill>
                <a:effectLst/>
                <a:latin typeface="+mn-lt"/>
                <a:ea typeface="+mn-ea"/>
                <a:cs typeface="+mn-cs"/>
              </a:rPr>
              <a:t> </a:t>
            </a:r>
            <a:r>
              <a:rPr lang="en-US" sz="1200" kern="1200" baseline="0" dirty="0" err="1" smtClean="0">
                <a:solidFill>
                  <a:schemeClr val="tx1"/>
                </a:solidFill>
                <a:effectLst/>
                <a:latin typeface="+mn-lt"/>
                <a:ea typeface="+mn-ea"/>
                <a:cs typeface="+mn-cs"/>
              </a:rPr>
              <a:t>chán</a:t>
            </a:r>
            <a:r>
              <a:rPr lang="en-US" sz="1200" kern="1200" baseline="0" dirty="0" smtClean="0">
                <a:solidFill>
                  <a:schemeClr val="tx1"/>
                </a:solidFill>
                <a:effectLst/>
                <a:latin typeface="+mn-lt"/>
                <a:ea typeface="+mn-ea"/>
                <a:cs typeface="+mn-cs"/>
              </a:rPr>
              <a:t>, </a:t>
            </a:r>
            <a:r>
              <a:rPr lang="en-US" sz="1200" kern="1200" baseline="0" dirty="0" err="1" smtClean="0">
                <a:solidFill>
                  <a:schemeClr val="tx1"/>
                </a:solidFill>
                <a:effectLst/>
                <a:latin typeface="+mn-lt"/>
                <a:ea typeface="+mn-ea"/>
                <a:cs typeface="+mn-cs"/>
              </a:rPr>
              <a:t>chúng</a:t>
            </a:r>
            <a:r>
              <a:rPr lang="en-US" sz="1200" kern="1200" baseline="0" dirty="0" smtClean="0">
                <a:solidFill>
                  <a:schemeClr val="tx1"/>
                </a:solidFill>
                <a:effectLst/>
                <a:latin typeface="+mn-lt"/>
                <a:ea typeface="+mn-ea"/>
                <a:cs typeface="+mn-cs"/>
              </a:rPr>
              <a:t> </a:t>
            </a:r>
            <a:r>
              <a:rPr lang="en-US" sz="1200" kern="1200" baseline="0" dirty="0" err="1" smtClean="0">
                <a:solidFill>
                  <a:schemeClr val="tx1"/>
                </a:solidFill>
                <a:effectLst/>
                <a:latin typeface="+mn-lt"/>
                <a:ea typeface="+mn-ea"/>
                <a:cs typeface="+mn-cs"/>
              </a:rPr>
              <a:t>em</a:t>
            </a:r>
            <a:r>
              <a:rPr lang="en-US" sz="1200" kern="1200" baseline="0" dirty="0" smtClean="0">
                <a:solidFill>
                  <a:schemeClr val="tx1"/>
                </a:solidFill>
                <a:effectLst/>
                <a:latin typeface="+mn-lt"/>
                <a:ea typeface="+mn-ea"/>
                <a:cs typeface="+mn-cs"/>
              </a:rPr>
              <a:t> </a:t>
            </a:r>
            <a:r>
              <a:rPr lang="en-US" sz="1200" kern="1200" baseline="0" dirty="0" err="1" smtClean="0">
                <a:solidFill>
                  <a:schemeClr val="tx1"/>
                </a:solidFill>
                <a:effectLst/>
                <a:latin typeface="+mn-lt"/>
                <a:ea typeface="+mn-ea"/>
                <a:cs typeface="+mn-cs"/>
              </a:rPr>
              <a:t>sẽ</a:t>
            </a:r>
            <a:r>
              <a:rPr lang="en-US" sz="1200" kern="1200" baseline="0" dirty="0" smtClean="0">
                <a:solidFill>
                  <a:schemeClr val="tx1"/>
                </a:solidFill>
                <a:effectLst/>
                <a:latin typeface="+mn-lt"/>
                <a:ea typeface="+mn-ea"/>
                <a:cs typeface="+mn-cs"/>
              </a:rPr>
              <a:t> </a:t>
            </a:r>
            <a:r>
              <a:rPr lang="en-US" sz="1200" kern="1200" baseline="0" dirty="0" err="1" smtClean="0">
                <a:solidFill>
                  <a:schemeClr val="tx1"/>
                </a:solidFill>
                <a:effectLst/>
                <a:latin typeface="+mn-lt"/>
                <a:ea typeface="+mn-ea"/>
                <a:cs typeface="+mn-cs"/>
              </a:rPr>
              <a:t>chỉ</a:t>
            </a:r>
            <a:r>
              <a:rPr lang="en-US" sz="1200" kern="1200" baseline="0" dirty="0" smtClean="0">
                <a:solidFill>
                  <a:schemeClr val="tx1"/>
                </a:solidFill>
                <a:effectLst/>
                <a:latin typeface="+mn-lt"/>
                <a:ea typeface="+mn-ea"/>
                <a:cs typeface="+mn-cs"/>
              </a:rPr>
              <a:t> </a:t>
            </a:r>
            <a:r>
              <a:rPr lang="en-US" sz="1200" kern="1200" baseline="0" dirty="0" err="1" smtClean="0">
                <a:solidFill>
                  <a:schemeClr val="tx1"/>
                </a:solidFill>
                <a:effectLst/>
                <a:latin typeface="+mn-lt"/>
                <a:ea typeface="+mn-ea"/>
                <a:cs typeface="+mn-cs"/>
              </a:rPr>
              <a:t>xin</a:t>
            </a:r>
            <a:r>
              <a:rPr lang="en-US" sz="1200" kern="1200" baseline="0" dirty="0" smtClean="0">
                <a:solidFill>
                  <a:schemeClr val="tx1"/>
                </a:solidFill>
                <a:effectLst/>
                <a:latin typeface="+mn-lt"/>
                <a:ea typeface="+mn-ea"/>
                <a:cs typeface="+mn-cs"/>
              </a:rPr>
              <a:t> </a:t>
            </a:r>
            <a:r>
              <a:rPr lang="en-US" sz="1200" kern="1200" baseline="0" dirty="0" err="1" smtClean="0">
                <a:solidFill>
                  <a:schemeClr val="tx1"/>
                </a:solidFill>
                <a:effectLst/>
                <a:latin typeface="+mn-lt"/>
                <a:ea typeface="+mn-ea"/>
                <a:cs typeface="+mn-cs"/>
              </a:rPr>
              <a:t>giới</a:t>
            </a:r>
            <a:r>
              <a:rPr lang="en-US" sz="1200" kern="1200" baseline="0" dirty="0" smtClean="0">
                <a:solidFill>
                  <a:schemeClr val="tx1"/>
                </a:solidFill>
                <a:effectLst/>
                <a:latin typeface="+mn-lt"/>
                <a:ea typeface="+mn-ea"/>
                <a:cs typeface="+mn-cs"/>
              </a:rPr>
              <a:t> </a:t>
            </a:r>
            <a:r>
              <a:rPr lang="en-US" sz="1200" kern="1200" baseline="0" dirty="0" err="1" smtClean="0">
                <a:solidFill>
                  <a:schemeClr val="tx1"/>
                </a:solidFill>
                <a:effectLst/>
                <a:latin typeface="+mn-lt"/>
                <a:ea typeface="+mn-ea"/>
                <a:cs typeface="+mn-cs"/>
              </a:rPr>
              <a:t>thiệu</a:t>
            </a:r>
            <a:r>
              <a:rPr lang="en-US" sz="1200" kern="1200" baseline="0" dirty="0" smtClean="0">
                <a:solidFill>
                  <a:schemeClr val="tx1"/>
                </a:solidFill>
                <a:effectLst/>
                <a:latin typeface="+mn-lt"/>
                <a:ea typeface="+mn-ea"/>
                <a:cs typeface="+mn-cs"/>
              </a:rPr>
              <a:t> </a:t>
            </a:r>
            <a:r>
              <a:rPr lang="en-US" sz="1200" kern="1200" baseline="0" dirty="0" err="1" smtClean="0">
                <a:solidFill>
                  <a:schemeClr val="tx1"/>
                </a:solidFill>
                <a:effectLst/>
                <a:latin typeface="+mn-lt"/>
                <a:ea typeface="+mn-ea"/>
                <a:cs typeface="+mn-cs"/>
              </a:rPr>
              <a:t>về</a:t>
            </a:r>
            <a:r>
              <a:rPr lang="en-US" sz="1200" kern="1200" baseline="0" dirty="0" smtClean="0">
                <a:solidFill>
                  <a:schemeClr val="tx1"/>
                </a:solidFill>
                <a:effectLst/>
                <a:latin typeface="+mn-lt"/>
                <a:ea typeface="+mn-ea"/>
                <a:cs typeface="+mn-cs"/>
              </a:rPr>
              <a:t> </a:t>
            </a:r>
            <a:r>
              <a:rPr lang="en-US" sz="1200" kern="1200" baseline="0" dirty="0" err="1" smtClean="0">
                <a:solidFill>
                  <a:schemeClr val="tx1"/>
                </a:solidFill>
                <a:effectLst/>
                <a:latin typeface="+mn-lt"/>
                <a:ea typeface="+mn-ea"/>
                <a:cs typeface="+mn-cs"/>
              </a:rPr>
              <a:t>thành</a:t>
            </a:r>
            <a:r>
              <a:rPr lang="en-US" sz="1200" kern="1200" baseline="0" dirty="0" smtClean="0">
                <a:solidFill>
                  <a:schemeClr val="tx1"/>
                </a:solidFill>
                <a:effectLst/>
                <a:latin typeface="+mn-lt"/>
                <a:ea typeface="+mn-ea"/>
                <a:cs typeface="+mn-cs"/>
              </a:rPr>
              <a:t> </a:t>
            </a:r>
            <a:r>
              <a:rPr lang="en-US" sz="1200" kern="1200" baseline="0" dirty="0" err="1" smtClean="0">
                <a:solidFill>
                  <a:schemeClr val="tx1"/>
                </a:solidFill>
                <a:effectLst/>
                <a:latin typeface="+mn-lt"/>
                <a:ea typeface="+mn-ea"/>
                <a:cs typeface="+mn-cs"/>
              </a:rPr>
              <a:t>tựu</a:t>
            </a:r>
            <a:r>
              <a:rPr lang="en-US" sz="1200" kern="1200" baseline="0" dirty="0" smtClean="0">
                <a:solidFill>
                  <a:schemeClr val="tx1"/>
                </a:solidFill>
                <a:effectLst/>
                <a:latin typeface="+mn-lt"/>
                <a:ea typeface="+mn-ea"/>
                <a:cs typeface="+mn-cs"/>
              </a:rPr>
              <a:t> </a:t>
            </a:r>
            <a:r>
              <a:rPr lang="en-US" sz="1200" kern="1200" baseline="0" dirty="0" err="1" smtClean="0">
                <a:solidFill>
                  <a:schemeClr val="tx1"/>
                </a:solidFill>
                <a:effectLst/>
                <a:latin typeface="+mn-lt"/>
                <a:ea typeface="+mn-ea"/>
                <a:cs typeface="+mn-cs"/>
              </a:rPr>
              <a:t>và</a:t>
            </a:r>
            <a:r>
              <a:rPr lang="en-US" sz="1200" kern="1200" baseline="0" dirty="0" smtClean="0">
                <a:solidFill>
                  <a:schemeClr val="tx1"/>
                </a:solidFill>
                <a:effectLst/>
                <a:latin typeface="+mn-lt"/>
                <a:ea typeface="+mn-ea"/>
                <a:cs typeface="+mn-cs"/>
              </a:rPr>
              <a:t> </a:t>
            </a:r>
            <a:r>
              <a:rPr lang="en-US" sz="1200" kern="1200" baseline="0" dirty="0" err="1" smtClean="0">
                <a:solidFill>
                  <a:schemeClr val="tx1"/>
                </a:solidFill>
                <a:effectLst/>
                <a:latin typeface="+mn-lt"/>
                <a:ea typeface="+mn-ea"/>
                <a:cs typeface="+mn-cs"/>
              </a:rPr>
              <a:t>các</a:t>
            </a:r>
            <a:r>
              <a:rPr lang="en-US" sz="1200" kern="1200" baseline="0" dirty="0" smtClean="0">
                <a:solidFill>
                  <a:schemeClr val="tx1"/>
                </a:solidFill>
                <a:effectLst/>
                <a:latin typeface="+mn-lt"/>
                <a:ea typeface="+mn-ea"/>
                <a:cs typeface="+mn-cs"/>
              </a:rPr>
              <a:t> </a:t>
            </a:r>
            <a:r>
              <a:rPr lang="en-US" sz="1200" kern="1200" baseline="0" dirty="0" err="1" smtClean="0">
                <a:solidFill>
                  <a:schemeClr val="tx1"/>
                </a:solidFill>
                <a:effectLst/>
                <a:latin typeface="+mn-lt"/>
                <a:ea typeface="+mn-ea"/>
                <a:cs typeface="+mn-cs"/>
              </a:rPr>
              <a:t>phiên</a:t>
            </a:r>
            <a:r>
              <a:rPr lang="en-US" sz="1200" kern="1200" baseline="0" dirty="0" smtClean="0">
                <a:solidFill>
                  <a:schemeClr val="tx1"/>
                </a:solidFill>
                <a:effectLst/>
                <a:latin typeface="+mn-lt"/>
                <a:ea typeface="+mn-ea"/>
                <a:cs typeface="+mn-cs"/>
              </a:rPr>
              <a:t> </a:t>
            </a:r>
            <a:r>
              <a:rPr lang="en-US" sz="1200" kern="1200" baseline="0" dirty="0" err="1" smtClean="0">
                <a:solidFill>
                  <a:schemeClr val="tx1"/>
                </a:solidFill>
                <a:effectLst/>
                <a:latin typeface="+mn-lt"/>
                <a:ea typeface="+mn-ea"/>
                <a:cs typeface="+mn-cs"/>
              </a:rPr>
              <a:t>bản</a:t>
            </a:r>
            <a:r>
              <a:rPr lang="en-US" sz="1200" kern="1200" baseline="0" dirty="0" smtClean="0">
                <a:solidFill>
                  <a:schemeClr val="tx1"/>
                </a:solidFill>
                <a:effectLst/>
                <a:latin typeface="+mn-lt"/>
                <a:ea typeface="+mn-ea"/>
                <a:cs typeface="+mn-cs"/>
              </a:rPr>
              <a:t> Android </a:t>
            </a:r>
            <a:r>
              <a:rPr lang="en-US" sz="1200" kern="1200" baseline="0" dirty="0" err="1" smtClean="0">
                <a:solidFill>
                  <a:schemeClr val="tx1"/>
                </a:solidFill>
                <a:effectLst/>
                <a:latin typeface="+mn-lt"/>
                <a:ea typeface="+mn-ea"/>
                <a:cs typeface="+mn-cs"/>
              </a:rPr>
              <a:t>đã</a:t>
            </a:r>
            <a:r>
              <a:rPr lang="en-US" sz="1200" kern="1200" baseline="0" dirty="0" smtClean="0">
                <a:solidFill>
                  <a:schemeClr val="tx1"/>
                </a:solidFill>
                <a:effectLst/>
                <a:latin typeface="+mn-lt"/>
                <a:ea typeface="+mn-ea"/>
                <a:cs typeface="+mn-cs"/>
              </a:rPr>
              <a:t> </a:t>
            </a:r>
            <a:r>
              <a:rPr lang="en-US" sz="1200" kern="1200" baseline="0" dirty="0" err="1" smtClean="0">
                <a:solidFill>
                  <a:schemeClr val="tx1"/>
                </a:solidFill>
                <a:effectLst/>
                <a:latin typeface="+mn-lt"/>
                <a:ea typeface="+mn-ea"/>
                <a:cs typeface="+mn-cs"/>
              </a:rPr>
              <a:t>có</a:t>
            </a:r>
            <a:r>
              <a:rPr lang="en-US" sz="1200" kern="1200" baseline="0" dirty="0" smtClean="0">
                <a:solidFill>
                  <a:schemeClr val="tx1"/>
                </a:solidFill>
                <a:effectLst/>
                <a:latin typeface="+mn-lt"/>
                <a:ea typeface="+mn-ea"/>
                <a:cs typeface="+mn-cs"/>
              </a:rPr>
              <a:t> </a:t>
            </a:r>
            <a:r>
              <a:rPr lang="en-US" sz="1200" kern="1200" baseline="0" dirty="0" err="1" smtClean="0">
                <a:solidFill>
                  <a:schemeClr val="tx1"/>
                </a:solidFill>
                <a:effectLst/>
                <a:latin typeface="+mn-lt"/>
                <a:ea typeface="+mn-ea"/>
                <a:cs typeface="+mn-cs"/>
              </a:rPr>
              <a:t>tính</a:t>
            </a:r>
            <a:r>
              <a:rPr lang="en-US" sz="1200" kern="1200" baseline="0" dirty="0" smtClean="0">
                <a:solidFill>
                  <a:schemeClr val="tx1"/>
                </a:solidFill>
                <a:effectLst/>
                <a:latin typeface="+mn-lt"/>
                <a:ea typeface="+mn-ea"/>
                <a:cs typeface="+mn-cs"/>
              </a:rPr>
              <a:t> </a:t>
            </a:r>
            <a:r>
              <a:rPr lang="en-US" sz="1200" kern="1200" baseline="0" dirty="0" err="1" smtClean="0">
                <a:solidFill>
                  <a:schemeClr val="tx1"/>
                </a:solidFill>
                <a:effectLst/>
                <a:latin typeface="+mn-lt"/>
                <a:ea typeface="+mn-ea"/>
                <a:cs typeface="+mn-cs"/>
              </a:rPr>
              <a:t>tới</a:t>
            </a:r>
            <a:r>
              <a:rPr lang="en-US" sz="1200" kern="1200" baseline="0" dirty="0" smtClean="0">
                <a:solidFill>
                  <a:schemeClr val="tx1"/>
                </a:solidFill>
                <a:effectLst/>
                <a:latin typeface="+mn-lt"/>
                <a:ea typeface="+mn-ea"/>
                <a:cs typeface="+mn-cs"/>
              </a:rPr>
              <a:t> </a:t>
            </a:r>
            <a:r>
              <a:rPr lang="en-US" sz="1200" kern="1200" baseline="0" dirty="0" err="1" smtClean="0">
                <a:solidFill>
                  <a:schemeClr val="tx1"/>
                </a:solidFill>
                <a:effectLst/>
                <a:latin typeface="+mn-lt"/>
                <a:ea typeface="+mn-ea"/>
                <a:cs typeface="+mn-cs"/>
              </a:rPr>
              <a:t>thời</a:t>
            </a:r>
            <a:r>
              <a:rPr lang="en-US" sz="1200" kern="1200" baseline="0" dirty="0" smtClean="0">
                <a:solidFill>
                  <a:schemeClr val="tx1"/>
                </a:solidFill>
                <a:effectLst/>
                <a:latin typeface="+mn-lt"/>
                <a:ea typeface="+mn-ea"/>
                <a:cs typeface="+mn-cs"/>
              </a:rPr>
              <a:t> </a:t>
            </a:r>
            <a:r>
              <a:rPr lang="en-US" sz="1200" kern="1200" baseline="0" dirty="0" err="1" smtClean="0">
                <a:solidFill>
                  <a:schemeClr val="tx1"/>
                </a:solidFill>
                <a:effectLst/>
                <a:latin typeface="+mn-lt"/>
                <a:ea typeface="+mn-ea"/>
                <a:cs typeface="+mn-cs"/>
              </a:rPr>
              <a:t>điểm</a:t>
            </a:r>
            <a:r>
              <a:rPr lang="en-US" sz="1200" kern="1200" baseline="0" dirty="0" smtClean="0">
                <a:solidFill>
                  <a:schemeClr val="tx1"/>
                </a:solidFill>
                <a:effectLst/>
                <a:latin typeface="+mn-lt"/>
                <a:ea typeface="+mn-ea"/>
                <a:cs typeface="+mn-cs"/>
              </a:rPr>
              <a:t> </a:t>
            </a:r>
            <a:r>
              <a:rPr lang="en-US" sz="1200" kern="1200" baseline="0" dirty="0" err="1" smtClean="0">
                <a:solidFill>
                  <a:schemeClr val="tx1"/>
                </a:solidFill>
                <a:effectLst/>
                <a:latin typeface="+mn-lt"/>
                <a:ea typeface="+mn-ea"/>
                <a:cs typeface="+mn-cs"/>
              </a:rPr>
              <a:t>hiện</a:t>
            </a:r>
            <a:r>
              <a:rPr lang="en-US" sz="1200" kern="1200" baseline="0" dirty="0" smtClean="0">
                <a:solidFill>
                  <a:schemeClr val="tx1"/>
                </a:solidFill>
                <a:effectLst/>
                <a:latin typeface="+mn-lt"/>
                <a:ea typeface="+mn-ea"/>
                <a:cs typeface="+mn-cs"/>
              </a:rPr>
              <a:t> </a:t>
            </a:r>
            <a:r>
              <a:rPr lang="en-US" sz="1200" kern="1200" baseline="0" dirty="0" err="1" smtClean="0">
                <a:solidFill>
                  <a:schemeClr val="tx1"/>
                </a:solidFill>
                <a:effectLst/>
                <a:latin typeface="+mn-lt"/>
                <a:ea typeface="+mn-ea"/>
                <a:cs typeface="+mn-cs"/>
              </a:rPr>
              <a:t>tại</a:t>
            </a:r>
            <a:r>
              <a:rPr lang="en-US" sz="1200" kern="1200" baseline="0" dirty="0" smtClean="0">
                <a:solidFill>
                  <a:schemeClr val="tx1"/>
                </a:solidFill>
                <a:effectLst/>
                <a:latin typeface="+mn-lt"/>
                <a:ea typeface="+mn-ea"/>
                <a:cs typeface="+mn-cs"/>
              </a:rPr>
              <a:t>.</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05C7EF79-DA05-4DF4-8AAF-E2065864AB4C}" type="slidenum">
              <a:rPr lang="en-US" smtClean="0"/>
              <a:t>4</a:t>
            </a:fld>
            <a:endParaRPr lang="en-US"/>
          </a:p>
        </p:txBody>
      </p:sp>
    </p:spTree>
    <p:extLst>
      <p:ext uri="{BB962C8B-B14F-4D97-AF65-F5344CB8AC3E}">
        <p14:creationId xmlns:p14="http://schemas.microsoft.com/office/powerpoint/2010/main" val="30911217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05C7EF79-DA05-4DF4-8AAF-E2065864AB4C}" type="slidenum">
              <a:rPr lang="en-US" smtClean="0"/>
              <a:t>5</a:t>
            </a:fld>
            <a:endParaRPr lang="en-US"/>
          </a:p>
        </p:txBody>
      </p:sp>
    </p:spTree>
    <p:extLst>
      <p:ext uri="{BB962C8B-B14F-4D97-AF65-F5344CB8AC3E}">
        <p14:creationId xmlns:p14="http://schemas.microsoft.com/office/powerpoint/2010/main" val="21667678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Nhu</a:t>
            </a:r>
            <a:r>
              <a:rPr lang="en-US" sz="1200" kern="1200" baseline="0" dirty="0" smtClean="0">
                <a:solidFill>
                  <a:schemeClr val="tx1"/>
                </a:solidFill>
                <a:effectLst/>
                <a:latin typeface="+mn-lt"/>
                <a:ea typeface="+mn-ea"/>
                <a:cs typeface="+mn-cs"/>
              </a:rPr>
              <a:t> </a:t>
            </a:r>
            <a:r>
              <a:rPr lang="en-US" sz="1200" kern="1200" baseline="0" dirty="0" err="1" smtClean="0">
                <a:solidFill>
                  <a:schemeClr val="tx1"/>
                </a:solidFill>
                <a:effectLst/>
                <a:latin typeface="+mn-lt"/>
                <a:ea typeface="+mn-ea"/>
                <a:cs typeface="+mn-cs"/>
              </a:rPr>
              <a:t>cầu</a:t>
            </a:r>
            <a:r>
              <a:rPr lang="en-US" sz="1200" kern="1200" baseline="0" dirty="0" smtClean="0">
                <a:solidFill>
                  <a:schemeClr val="tx1"/>
                </a:solidFill>
                <a:effectLst/>
                <a:latin typeface="+mn-lt"/>
                <a:ea typeface="+mn-ea"/>
                <a:cs typeface="+mn-cs"/>
              </a:rPr>
              <a:t> </a:t>
            </a:r>
            <a:r>
              <a:rPr lang="en-US" sz="1200" kern="1200" baseline="0" dirty="0" err="1" smtClean="0">
                <a:solidFill>
                  <a:schemeClr val="tx1"/>
                </a:solidFill>
                <a:effectLst/>
                <a:latin typeface="+mn-lt"/>
                <a:ea typeface="+mn-ea"/>
                <a:cs typeface="+mn-cs"/>
              </a:rPr>
              <a:t>sức</a:t>
            </a:r>
            <a:r>
              <a:rPr lang="en-US" sz="1200" kern="1200" baseline="0" dirty="0" smtClean="0">
                <a:solidFill>
                  <a:schemeClr val="tx1"/>
                </a:solidFill>
                <a:effectLst/>
                <a:latin typeface="+mn-lt"/>
                <a:ea typeface="+mn-ea"/>
                <a:cs typeface="+mn-cs"/>
              </a:rPr>
              <a:t> </a:t>
            </a:r>
            <a:r>
              <a:rPr lang="en-US" sz="1200" kern="1200" baseline="0" dirty="0" err="1" smtClean="0">
                <a:solidFill>
                  <a:schemeClr val="tx1"/>
                </a:solidFill>
                <a:effectLst/>
                <a:latin typeface="+mn-lt"/>
                <a:ea typeface="+mn-ea"/>
                <a:cs typeface="+mn-cs"/>
              </a:rPr>
              <a:t>khỏe</a:t>
            </a:r>
            <a:r>
              <a:rPr lang="en-US" sz="1200" kern="1200" baseline="0" dirty="0" smtClean="0">
                <a:solidFill>
                  <a:schemeClr val="tx1"/>
                </a:solidFill>
                <a:effectLst/>
                <a:latin typeface="+mn-lt"/>
                <a:ea typeface="+mn-ea"/>
                <a:cs typeface="+mn-cs"/>
              </a:rPr>
              <a:t> con </a:t>
            </a:r>
            <a:r>
              <a:rPr lang="en-US" sz="1200" kern="1200" baseline="0" dirty="0" err="1" smtClean="0">
                <a:solidFill>
                  <a:schemeClr val="tx1"/>
                </a:solidFill>
                <a:effectLst/>
                <a:latin typeface="+mn-lt"/>
                <a:ea typeface="+mn-ea"/>
                <a:cs typeface="+mn-cs"/>
              </a:rPr>
              <a:t>người</a:t>
            </a:r>
            <a:r>
              <a:rPr lang="en-US" sz="1200" kern="1200" baseline="0" dirty="0" smtClean="0">
                <a:solidFill>
                  <a:schemeClr val="tx1"/>
                </a:solidFill>
                <a:effectLst/>
                <a:latin typeface="+mn-lt"/>
                <a:ea typeface="+mn-ea"/>
                <a:cs typeface="+mn-cs"/>
              </a:rPr>
              <a:t> </a:t>
            </a:r>
            <a:r>
              <a:rPr lang="en-US" sz="1200" kern="1200" baseline="0" dirty="0" err="1" smtClean="0">
                <a:solidFill>
                  <a:schemeClr val="tx1"/>
                </a:solidFill>
                <a:effectLst/>
                <a:latin typeface="+mn-lt"/>
                <a:ea typeface="+mn-ea"/>
                <a:cs typeface="+mn-cs"/>
              </a:rPr>
              <a:t>ngày</a:t>
            </a:r>
            <a:r>
              <a:rPr lang="en-US" sz="1200" kern="1200" baseline="0" dirty="0" smtClean="0">
                <a:solidFill>
                  <a:schemeClr val="tx1"/>
                </a:solidFill>
                <a:effectLst/>
                <a:latin typeface="+mn-lt"/>
                <a:ea typeface="+mn-ea"/>
                <a:cs typeface="+mn-cs"/>
              </a:rPr>
              <a:t> </a:t>
            </a:r>
            <a:r>
              <a:rPr lang="en-US" sz="1200" kern="1200" baseline="0" dirty="0" err="1" smtClean="0">
                <a:solidFill>
                  <a:schemeClr val="tx1"/>
                </a:solidFill>
                <a:effectLst/>
                <a:latin typeface="+mn-lt"/>
                <a:ea typeface="+mn-ea"/>
                <a:cs typeface="+mn-cs"/>
              </a:rPr>
              <a:t>càng</a:t>
            </a:r>
            <a:r>
              <a:rPr lang="en-US" sz="1200" kern="1200" baseline="0" dirty="0" smtClean="0">
                <a:solidFill>
                  <a:schemeClr val="tx1"/>
                </a:solidFill>
                <a:effectLst/>
                <a:latin typeface="+mn-lt"/>
                <a:ea typeface="+mn-ea"/>
                <a:cs typeface="+mn-cs"/>
              </a:rPr>
              <a:t> dc </a:t>
            </a:r>
            <a:r>
              <a:rPr lang="en-US" sz="1200" kern="1200" baseline="0" dirty="0" err="1" smtClean="0">
                <a:solidFill>
                  <a:schemeClr val="tx1"/>
                </a:solidFill>
                <a:effectLst/>
                <a:latin typeface="+mn-lt"/>
                <a:ea typeface="+mn-ea"/>
                <a:cs typeface="+mn-cs"/>
              </a:rPr>
              <a:t>quan</a:t>
            </a:r>
            <a:r>
              <a:rPr lang="en-US" sz="1200" kern="1200" baseline="0" dirty="0" smtClean="0">
                <a:solidFill>
                  <a:schemeClr val="tx1"/>
                </a:solidFill>
                <a:effectLst/>
                <a:latin typeface="+mn-lt"/>
                <a:ea typeface="+mn-ea"/>
                <a:cs typeface="+mn-cs"/>
              </a:rPr>
              <a:t> </a:t>
            </a:r>
            <a:r>
              <a:rPr lang="en-US" sz="1200" kern="1200" baseline="0" dirty="0" err="1" smtClean="0">
                <a:solidFill>
                  <a:schemeClr val="tx1"/>
                </a:solidFill>
                <a:effectLst/>
                <a:latin typeface="+mn-lt"/>
                <a:ea typeface="+mn-ea"/>
                <a:cs typeface="+mn-cs"/>
              </a:rPr>
              <a:t>tâm</a:t>
            </a:r>
            <a:r>
              <a:rPr lang="en-US" sz="1200" kern="1200" baseline="0" dirty="0" smtClean="0">
                <a:solidFill>
                  <a:schemeClr val="tx1"/>
                </a:solidFill>
                <a:effectLst/>
                <a:latin typeface="+mn-lt"/>
                <a:ea typeface="+mn-ea"/>
                <a:cs typeface="+mn-cs"/>
              </a:rPr>
              <a:t>.</a:t>
            </a:r>
            <a:br>
              <a:rPr lang="en-US" sz="1200" kern="1200" baseline="0" dirty="0" smtClean="0">
                <a:solidFill>
                  <a:schemeClr val="tx1"/>
                </a:solidFill>
                <a:effectLst/>
                <a:latin typeface="+mn-lt"/>
                <a:ea typeface="+mn-ea"/>
                <a:cs typeface="+mn-cs"/>
              </a:rPr>
            </a:br>
            <a:r>
              <a:rPr lang="en-US" sz="1200" kern="1200" baseline="0" dirty="0" smtClean="0">
                <a:solidFill>
                  <a:schemeClr val="tx1"/>
                </a:solidFill>
                <a:effectLst/>
                <a:latin typeface="+mn-lt"/>
                <a:ea typeface="+mn-ea"/>
                <a:cs typeface="+mn-cs"/>
              </a:rPr>
              <a:t>- </a:t>
            </a:r>
            <a:r>
              <a:rPr lang="en-US" sz="1200" kern="1200" baseline="0" dirty="0" err="1" smtClean="0">
                <a:solidFill>
                  <a:schemeClr val="tx1"/>
                </a:solidFill>
                <a:effectLst/>
                <a:latin typeface="+mn-lt"/>
                <a:ea typeface="+mn-ea"/>
                <a:cs typeface="+mn-cs"/>
              </a:rPr>
              <a:t>Vấn</a:t>
            </a:r>
            <a:r>
              <a:rPr lang="en-US" sz="1200" kern="1200" baseline="0" dirty="0" smtClean="0">
                <a:solidFill>
                  <a:schemeClr val="tx1"/>
                </a:solidFill>
                <a:effectLst/>
                <a:latin typeface="+mn-lt"/>
                <a:ea typeface="+mn-ea"/>
                <a:cs typeface="+mn-cs"/>
              </a:rPr>
              <a:t> </a:t>
            </a:r>
            <a:r>
              <a:rPr lang="en-US" sz="1200" kern="1200" baseline="0" dirty="0" err="1" smtClean="0">
                <a:solidFill>
                  <a:schemeClr val="tx1"/>
                </a:solidFill>
                <a:effectLst/>
                <a:latin typeface="+mn-lt"/>
                <a:ea typeface="+mn-ea"/>
                <a:cs typeface="+mn-cs"/>
              </a:rPr>
              <a:t>đề</a:t>
            </a:r>
            <a:r>
              <a:rPr lang="en-US" sz="1200" kern="1200" baseline="0" dirty="0" smtClean="0">
                <a:solidFill>
                  <a:schemeClr val="tx1"/>
                </a:solidFill>
                <a:effectLst/>
                <a:latin typeface="+mn-lt"/>
                <a:ea typeface="+mn-ea"/>
                <a:cs typeface="+mn-cs"/>
              </a:rPr>
              <a:t> </a:t>
            </a:r>
            <a:r>
              <a:rPr lang="en-US" sz="1200" kern="1200" baseline="0" dirty="0" err="1" smtClean="0">
                <a:solidFill>
                  <a:schemeClr val="tx1"/>
                </a:solidFill>
                <a:effectLst/>
                <a:latin typeface="+mn-lt"/>
                <a:ea typeface="+mn-ea"/>
                <a:cs typeface="+mn-cs"/>
              </a:rPr>
              <a:t>chăm</a:t>
            </a:r>
            <a:r>
              <a:rPr lang="en-US" sz="1200" kern="1200" baseline="0" dirty="0" smtClean="0">
                <a:solidFill>
                  <a:schemeClr val="tx1"/>
                </a:solidFill>
                <a:effectLst/>
                <a:latin typeface="+mn-lt"/>
                <a:ea typeface="+mn-ea"/>
                <a:cs typeface="+mn-cs"/>
              </a:rPr>
              <a:t> </a:t>
            </a:r>
            <a:r>
              <a:rPr lang="en-US" sz="1200" kern="1200" baseline="0" dirty="0" err="1" smtClean="0">
                <a:solidFill>
                  <a:schemeClr val="tx1"/>
                </a:solidFill>
                <a:effectLst/>
                <a:latin typeface="+mn-lt"/>
                <a:ea typeface="+mn-ea"/>
                <a:cs typeface="+mn-cs"/>
              </a:rPr>
              <a:t>sóc</a:t>
            </a:r>
            <a:r>
              <a:rPr lang="en-US" sz="1200" kern="1200" baseline="0" dirty="0" smtClean="0">
                <a:solidFill>
                  <a:schemeClr val="tx1"/>
                </a:solidFill>
                <a:effectLst/>
                <a:latin typeface="+mn-lt"/>
                <a:ea typeface="+mn-ea"/>
                <a:cs typeface="+mn-cs"/>
              </a:rPr>
              <a:t> </a:t>
            </a:r>
            <a:r>
              <a:rPr lang="en-US" sz="1200" kern="1200" baseline="0" dirty="0" err="1" smtClean="0">
                <a:solidFill>
                  <a:schemeClr val="tx1"/>
                </a:solidFill>
                <a:effectLst/>
                <a:latin typeface="+mn-lt"/>
                <a:ea typeface="+mn-ea"/>
                <a:cs typeface="+mn-cs"/>
              </a:rPr>
              <a:t>sức</a:t>
            </a:r>
            <a:r>
              <a:rPr lang="en-US" sz="1200" kern="1200" baseline="0" dirty="0" smtClean="0">
                <a:solidFill>
                  <a:schemeClr val="tx1"/>
                </a:solidFill>
                <a:effectLst/>
                <a:latin typeface="+mn-lt"/>
                <a:ea typeface="+mn-ea"/>
                <a:cs typeface="+mn-cs"/>
              </a:rPr>
              <a:t> </a:t>
            </a:r>
            <a:r>
              <a:rPr lang="en-US" sz="1200" kern="1200" baseline="0" dirty="0" err="1" smtClean="0">
                <a:solidFill>
                  <a:schemeClr val="tx1"/>
                </a:solidFill>
                <a:effectLst/>
                <a:latin typeface="+mn-lt"/>
                <a:ea typeface="+mn-ea"/>
                <a:cs typeface="+mn-cs"/>
              </a:rPr>
              <a:t>khỏe</a:t>
            </a:r>
            <a:r>
              <a:rPr lang="en-US" sz="1200" kern="1200" baseline="0" dirty="0" smtClean="0">
                <a:solidFill>
                  <a:schemeClr val="tx1"/>
                </a:solidFill>
                <a:effectLst/>
                <a:latin typeface="+mn-lt"/>
                <a:ea typeface="+mn-ea"/>
                <a:cs typeface="+mn-cs"/>
              </a:rPr>
              <a:t> di </a:t>
            </a:r>
            <a:r>
              <a:rPr lang="en-US" sz="1200" kern="1200" baseline="0" dirty="0" err="1" smtClean="0">
                <a:solidFill>
                  <a:schemeClr val="tx1"/>
                </a:solidFill>
                <a:effectLst/>
                <a:latin typeface="+mn-lt"/>
                <a:ea typeface="+mn-ea"/>
                <a:cs typeface="+mn-cs"/>
              </a:rPr>
              <a:t>động</a:t>
            </a:r>
            <a:r>
              <a:rPr lang="en-US" sz="1200" kern="1200" baseline="0" dirty="0" smtClean="0">
                <a:solidFill>
                  <a:schemeClr val="tx1"/>
                </a:solidFill>
                <a:effectLst/>
                <a:latin typeface="+mn-lt"/>
                <a:ea typeface="+mn-ea"/>
                <a:cs typeface="+mn-cs"/>
              </a:rPr>
              <a:t> </a:t>
            </a:r>
            <a:r>
              <a:rPr lang="en-US" sz="1200" kern="1200" baseline="0" dirty="0" err="1" smtClean="0">
                <a:solidFill>
                  <a:schemeClr val="tx1"/>
                </a:solidFill>
                <a:effectLst/>
                <a:latin typeface="+mn-lt"/>
                <a:ea typeface="+mn-ea"/>
                <a:cs typeface="+mn-cs"/>
              </a:rPr>
              <a:t>còn</a:t>
            </a:r>
            <a:r>
              <a:rPr lang="en-US" sz="1200" kern="1200" baseline="0" dirty="0" smtClean="0">
                <a:solidFill>
                  <a:schemeClr val="tx1"/>
                </a:solidFill>
                <a:effectLst/>
                <a:latin typeface="+mn-lt"/>
                <a:ea typeface="+mn-ea"/>
                <a:cs typeface="+mn-cs"/>
              </a:rPr>
              <a:t> </a:t>
            </a:r>
            <a:r>
              <a:rPr lang="en-US" sz="1200" kern="1200" baseline="0" dirty="0" err="1" smtClean="0">
                <a:solidFill>
                  <a:schemeClr val="tx1"/>
                </a:solidFill>
                <a:effectLst/>
                <a:latin typeface="+mn-lt"/>
                <a:ea typeface="+mn-ea"/>
                <a:cs typeface="+mn-cs"/>
              </a:rPr>
              <a:t>mới</a:t>
            </a:r>
            <a:r>
              <a:rPr lang="en-US" sz="1200" kern="1200" baseline="0" dirty="0" smtClean="0">
                <a:solidFill>
                  <a:schemeClr val="tx1"/>
                </a:solidFill>
                <a:effectLst/>
                <a:latin typeface="+mn-lt"/>
                <a:ea typeface="+mn-ea"/>
                <a:cs typeface="+mn-cs"/>
              </a:rPr>
              <a:t> </a:t>
            </a:r>
            <a:r>
              <a:rPr lang="en-US" sz="1200" kern="1200" baseline="0" dirty="0" err="1" smtClean="0">
                <a:solidFill>
                  <a:schemeClr val="tx1"/>
                </a:solidFill>
                <a:effectLst/>
                <a:latin typeface="+mn-lt"/>
                <a:ea typeface="+mn-ea"/>
                <a:cs typeface="+mn-cs"/>
              </a:rPr>
              <a:t>mẻ</a:t>
            </a:r>
            <a:r>
              <a:rPr lang="en-US" sz="1200" kern="1200" baseline="0" dirty="0" smtClean="0">
                <a:solidFill>
                  <a:schemeClr val="tx1"/>
                </a:solidFill>
                <a:effectLst/>
                <a:latin typeface="+mn-lt"/>
                <a:ea typeface="+mn-ea"/>
                <a:cs typeface="+mn-cs"/>
              </a:rPr>
              <a:t>, </a:t>
            </a:r>
            <a:r>
              <a:rPr lang="en-US" sz="1200" kern="1200" baseline="0" dirty="0" err="1" smtClean="0">
                <a:solidFill>
                  <a:schemeClr val="tx1"/>
                </a:solidFill>
                <a:effectLst/>
                <a:latin typeface="+mn-lt"/>
                <a:ea typeface="+mn-ea"/>
                <a:cs typeface="+mn-cs"/>
              </a:rPr>
              <a:t>bệnh</a:t>
            </a:r>
            <a:r>
              <a:rPr lang="en-US" sz="1200" kern="1200" baseline="0" dirty="0" smtClean="0">
                <a:solidFill>
                  <a:schemeClr val="tx1"/>
                </a:solidFill>
                <a:effectLst/>
                <a:latin typeface="+mn-lt"/>
                <a:ea typeface="+mn-ea"/>
                <a:cs typeface="+mn-cs"/>
              </a:rPr>
              <a:t> </a:t>
            </a:r>
            <a:r>
              <a:rPr lang="en-US" sz="1200" kern="1200" baseline="0" dirty="0" err="1" smtClean="0">
                <a:solidFill>
                  <a:schemeClr val="tx1"/>
                </a:solidFill>
                <a:effectLst/>
                <a:latin typeface="+mn-lt"/>
                <a:ea typeface="+mn-ea"/>
                <a:cs typeface="+mn-cs"/>
              </a:rPr>
              <a:t>nhân</a:t>
            </a:r>
            <a:r>
              <a:rPr lang="en-US" sz="1200" kern="1200" baseline="0" dirty="0" smtClean="0">
                <a:solidFill>
                  <a:schemeClr val="tx1"/>
                </a:solidFill>
                <a:effectLst/>
                <a:latin typeface="+mn-lt"/>
                <a:ea typeface="+mn-ea"/>
                <a:cs typeface="+mn-cs"/>
              </a:rPr>
              <a:t> </a:t>
            </a:r>
            <a:r>
              <a:rPr lang="en-US" sz="1200" kern="1200" baseline="0" dirty="0" err="1" smtClean="0">
                <a:solidFill>
                  <a:schemeClr val="tx1"/>
                </a:solidFill>
                <a:effectLst/>
                <a:latin typeface="+mn-lt"/>
                <a:ea typeface="+mn-ea"/>
                <a:cs typeface="+mn-cs"/>
              </a:rPr>
              <a:t>còn</a:t>
            </a:r>
            <a:r>
              <a:rPr lang="en-US" sz="1200" kern="1200" baseline="0" dirty="0" smtClean="0">
                <a:solidFill>
                  <a:schemeClr val="tx1"/>
                </a:solidFill>
                <a:effectLst/>
                <a:latin typeface="+mn-lt"/>
                <a:ea typeface="+mn-ea"/>
                <a:cs typeface="+mn-cs"/>
              </a:rPr>
              <a:t> </a:t>
            </a:r>
            <a:r>
              <a:rPr lang="en-US" sz="1200" kern="1200" baseline="0" dirty="0" err="1" smtClean="0">
                <a:solidFill>
                  <a:schemeClr val="tx1"/>
                </a:solidFill>
                <a:effectLst/>
                <a:latin typeface="+mn-lt"/>
                <a:ea typeface="+mn-ea"/>
                <a:cs typeface="+mn-cs"/>
              </a:rPr>
              <a:t>quen</a:t>
            </a:r>
            <a:r>
              <a:rPr lang="en-US" sz="1200" kern="1200" baseline="0" dirty="0" smtClean="0">
                <a:solidFill>
                  <a:schemeClr val="tx1"/>
                </a:solidFill>
                <a:effectLst/>
                <a:latin typeface="+mn-lt"/>
                <a:ea typeface="+mn-ea"/>
                <a:cs typeface="+mn-cs"/>
              </a:rPr>
              <a:t> </a:t>
            </a:r>
            <a:r>
              <a:rPr lang="en-US" sz="1200" kern="1200" baseline="0" dirty="0" err="1" smtClean="0">
                <a:solidFill>
                  <a:schemeClr val="tx1"/>
                </a:solidFill>
                <a:effectLst/>
                <a:latin typeface="+mn-lt"/>
                <a:ea typeface="+mn-ea"/>
                <a:cs typeface="+mn-cs"/>
              </a:rPr>
              <a:t>với</a:t>
            </a:r>
            <a:r>
              <a:rPr lang="en-US" sz="1200" kern="1200" baseline="0" dirty="0" smtClean="0">
                <a:solidFill>
                  <a:schemeClr val="tx1"/>
                </a:solidFill>
                <a:effectLst/>
                <a:latin typeface="+mn-lt"/>
                <a:ea typeface="+mn-ea"/>
                <a:cs typeface="+mn-cs"/>
              </a:rPr>
              <a:t> </a:t>
            </a:r>
            <a:r>
              <a:rPr lang="en-US" sz="1200" kern="1200" baseline="0" dirty="0" err="1" smtClean="0">
                <a:solidFill>
                  <a:schemeClr val="tx1"/>
                </a:solidFill>
                <a:effectLst/>
                <a:latin typeface="+mn-lt"/>
                <a:ea typeface="+mn-ea"/>
                <a:cs typeface="+mn-cs"/>
              </a:rPr>
              <a:t>kiểu</a:t>
            </a:r>
            <a:r>
              <a:rPr lang="en-US" sz="1200" kern="1200" baseline="0" dirty="0" smtClean="0">
                <a:solidFill>
                  <a:schemeClr val="tx1"/>
                </a:solidFill>
                <a:effectLst/>
                <a:latin typeface="+mn-lt"/>
                <a:ea typeface="+mn-ea"/>
                <a:cs typeface="+mn-cs"/>
              </a:rPr>
              <a:t> </a:t>
            </a:r>
            <a:r>
              <a:rPr lang="en-US" sz="1200" kern="1200" baseline="0" dirty="0" err="1" smtClean="0">
                <a:solidFill>
                  <a:schemeClr val="tx1"/>
                </a:solidFill>
                <a:effectLst/>
                <a:latin typeface="+mn-lt"/>
                <a:ea typeface="+mn-ea"/>
                <a:cs typeface="+mn-cs"/>
              </a:rPr>
              <a:t>truyền</a:t>
            </a:r>
            <a:r>
              <a:rPr lang="en-US" sz="1200" kern="1200" baseline="0" dirty="0" smtClean="0">
                <a:solidFill>
                  <a:schemeClr val="tx1"/>
                </a:solidFill>
                <a:effectLst/>
                <a:latin typeface="+mn-lt"/>
                <a:ea typeface="+mn-ea"/>
                <a:cs typeface="+mn-cs"/>
              </a:rPr>
              <a:t> </a:t>
            </a:r>
            <a:r>
              <a:rPr lang="en-US" sz="1200" kern="1200" baseline="0" dirty="0" err="1" smtClean="0">
                <a:solidFill>
                  <a:schemeClr val="tx1"/>
                </a:solidFill>
                <a:effectLst/>
                <a:latin typeface="+mn-lt"/>
                <a:ea typeface="+mn-ea"/>
                <a:cs typeface="+mn-cs"/>
              </a:rPr>
              <a:t>thống</a:t>
            </a:r>
            <a:r>
              <a:rPr lang="en-US" sz="1200" kern="1200" baseline="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Họ</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chưa</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thể</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tự</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làm</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một</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số</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công</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việc</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của</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bác</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sĩ</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tự</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cá</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nhân</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hoá</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việc</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chăm</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sóc</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sức</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khoẻ</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của</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mình</a:t>
            </a:r>
            <a:r>
              <a:rPr lang="en-US" sz="1200" b="0" i="0" kern="1200" dirty="0" smtClean="0">
                <a:solidFill>
                  <a:schemeClr val="tx1"/>
                </a:solidFill>
                <a:effectLst/>
                <a:latin typeface="+mn-lt"/>
                <a:ea typeface="+mn-ea"/>
                <a:cs typeface="+mn-cs"/>
              </a:rPr>
              <a:t>. </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Từ</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đó</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giảm</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tải</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cho</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bác</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sĩ</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bệnh</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viện</a:t>
            </a:r>
            <a:r>
              <a:rPr lang="en-US" sz="1200" b="0" i="0" kern="1200" baseline="0" dirty="0" smtClean="0">
                <a:solidFill>
                  <a:schemeClr val="tx1"/>
                </a:solidFill>
                <a:effectLst/>
                <a:latin typeface="+mn-lt"/>
                <a:ea typeface="+mn-ea"/>
                <a:cs typeface="+mn-cs"/>
              </a:rPr>
              <a:t/>
            </a:r>
            <a:br>
              <a:rPr lang="en-US" sz="1200" b="0" i="0" kern="1200" baseline="0" dirty="0" smtClean="0">
                <a:solidFill>
                  <a:schemeClr val="tx1"/>
                </a:solidFill>
                <a:effectLst/>
                <a:latin typeface="+mn-lt"/>
                <a:ea typeface="+mn-ea"/>
                <a:cs typeface="+mn-cs"/>
              </a:rPr>
            </a:b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Nguồn</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ứng</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dụng</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hạn</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chế</a:t>
            </a:r>
            <a:r>
              <a:rPr lang="en-US" sz="1200" b="0" i="0" kern="1200" baseline="0" dirty="0" smtClean="0">
                <a:solidFill>
                  <a:schemeClr val="tx1"/>
                </a:solidFill>
                <a:effectLst/>
                <a:latin typeface="+mn-lt"/>
                <a:ea typeface="+mn-ea"/>
                <a:cs typeface="+mn-cs"/>
              </a:rPr>
              <a:t>.</a:t>
            </a:r>
            <a:br>
              <a:rPr lang="en-US" sz="1200" b="0" i="0" kern="1200" baseline="0" dirty="0" smtClean="0">
                <a:solidFill>
                  <a:schemeClr val="tx1"/>
                </a:solidFill>
                <a:effectLst/>
                <a:latin typeface="+mn-lt"/>
                <a:ea typeface="+mn-ea"/>
                <a:cs typeface="+mn-cs"/>
              </a:rPr>
            </a:b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Tương</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lai</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các</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thiết</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bị</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thông</a:t>
            </a:r>
            <a:r>
              <a:rPr lang="en-US" sz="1200" b="0" i="0" kern="1200" baseline="0" dirty="0" smtClean="0">
                <a:solidFill>
                  <a:schemeClr val="tx1"/>
                </a:solidFill>
                <a:effectLst/>
                <a:latin typeface="+mn-lt"/>
                <a:ea typeface="+mn-ea"/>
                <a:cs typeface="+mn-cs"/>
              </a:rPr>
              <a:t> minh </a:t>
            </a:r>
            <a:r>
              <a:rPr lang="en-US" sz="1200" b="0" i="0" kern="1200" baseline="0" dirty="0" err="1" smtClean="0">
                <a:solidFill>
                  <a:schemeClr val="tx1"/>
                </a:solidFill>
                <a:effectLst/>
                <a:latin typeface="+mn-lt"/>
                <a:ea typeface="+mn-ea"/>
                <a:cs typeface="+mn-cs"/>
              </a:rPr>
              <a:t>càng</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nhiều</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quá</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trình</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chăm</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sóc</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sức</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khỏe</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theo</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đó</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cũng</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sẽ</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được</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ứng</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dụng</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vào</a:t>
            </a:r>
            <a:r>
              <a:rPr lang="en-US" sz="1200" kern="1200" dirty="0" smtClean="0">
                <a:solidFill>
                  <a:schemeClr val="tx1"/>
                </a:solidFill>
                <a:effectLst/>
                <a:latin typeface="+mn-lt"/>
                <a:ea typeface="+mn-ea"/>
                <a:cs typeface="+mn-cs"/>
              </a:rPr>
              <a:t/>
            </a:r>
            <a:br>
              <a:rPr lang="en-US" sz="1200" kern="1200" dirty="0" smtClean="0">
                <a:solidFill>
                  <a:schemeClr val="tx1"/>
                </a:solidFill>
                <a:effectLst/>
                <a:latin typeface="+mn-lt"/>
                <a:ea typeface="+mn-ea"/>
                <a:cs typeface="+mn-cs"/>
              </a:rPr>
            </a:br>
            <a:r>
              <a:rPr lang="en-US" sz="1200" kern="1200" dirty="0" err="1" smtClean="0">
                <a:solidFill>
                  <a:schemeClr val="tx1"/>
                </a:solidFill>
                <a:effectLst/>
                <a:latin typeface="+mn-lt"/>
                <a:ea typeface="+mn-ea"/>
                <a:cs typeface="+mn-cs"/>
              </a:rPr>
              <a:t>Nhằm</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giải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quyết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vấn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đề</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trên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Chính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vì</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vậy</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nhóm</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đã</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tìm</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hiểu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kiến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thức</a:t>
            </a:r>
            <a:r>
              <a:rPr lang="en-US" sz="1200" kern="1200" dirty="0" smtClean="0">
                <a:solidFill>
                  <a:schemeClr val="tx1"/>
                </a:solidFill>
                <a:effectLst/>
                <a:latin typeface="+mn-lt"/>
                <a:ea typeface="+mn-ea"/>
                <a:cs typeface="+mn-cs"/>
              </a:rPr>
              <a:t> y </a:t>
            </a:r>
            <a:r>
              <a:rPr lang="en-US" sz="1200" kern="1200" dirty="0" err="1" smtClean="0">
                <a:solidFill>
                  <a:schemeClr val="tx1"/>
                </a:solidFill>
                <a:effectLst/>
                <a:latin typeface="+mn-lt"/>
                <a:ea typeface="+mn-ea"/>
                <a:cs typeface="+mn-cs"/>
              </a:rPr>
              <a:t>khoa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đặc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điểm</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của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hệ</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điều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hành</a:t>
            </a:r>
            <a:r>
              <a:rPr lang="en-US" sz="1200" kern="1200" dirty="0" smtClean="0">
                <a:solidFill>
                  <a:schemeClr val="tx1"/>
                </a:solidFill>
                <a:effectLst/>
                <a:latin typeface="+mn-lt"/>
                <a:ea typeface="+mn-ea"/>
                <a:cs typeface="+mn-cs"/>
              </a:rPr>
              <a:t> Android, </a:t>
            </a:r>
            <a:r>
              <a:rPr lang="en-US" sz="1200" kern="1200" dirty="0" err="1" smtClean="0">
                <a:solidFill>
                  <a:schemeClr val="tx1"/>
                </a:solidFill>
                <a:effectLst/>
                <a:latin typeface="+mn-lt"/>
                <a:ea typeface="+mn-ea"/>
                <a:cs typeface="+mn-cs"/>
              </a:rPr>
              <a:t>các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cơ</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sơ</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lý</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thuyết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về</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nhịp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tim</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cơ</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sở</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lý</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thuyết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bước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Sẽ</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giới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thiệu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sâu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hơn</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ở </a:t>
            </a:r>
            <a:r>
              <a:rPr lang="en-US" sz="1200" kern="1200" dirty="0" err="1" smtClean="0">
                <a:solidFill>
                  <a:schemeClr val="tx1"/>
                </a:solidFill>
                <a:effectLst/>
                <a:latin typeface="+mn-lt"/>
                <a:ea typeface="+mn-ea"/>
                <a:cs typeface="+mn-cs"/>
              </a:rPr>
              <a:t>phần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cơ</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sở</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lý</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thuyết</a:t>
            </a:r>
            <a:r>
              <a:rPr lang="en-US" sz="1200" kern="1200" dirty="0" smtClean="0">
                <a:solidFill>
                  <a:schemeClr val="tx1"/>
                </a:solidFill>
                <a:effectLst/>
                <a:latin typeface="+mn-lt"/>
                <a:ea typeface="+mn-ea"/>
                <a:cs typeface="+mn-cs"/>
              </a:rPr>
              <a:t>.</a:t>
            </a:r>
          </a:p>
          <a:p>
            <a:r>
              <a:rPr lang="en-US" sz="1200" kern="1200" dirty="0" err="1" smtClean="0">
                <a:solidFill>
                  <a:schemeClr val="tx1"/>
                </a:solidFill>
                <a:effectLst/>
                <a:latin typeface="+mn-lt"/>
                <a:ea typeface="+mn-ea"/>
                <a:cs typeface="+mn-cs"/>
              </a:rPr>
              <a:t>Để</a:t>
            </a:r>
            <a:r>
              <a:rPr lang="en-US" sz="1200" kern="1200" baseline="0" dirty="0" smtClean="0">
                <a:solidFill>
                  <a:schemeClr val="tx1"/>
                </a:solidFill>
                <a:effectLst/>
                <a:latin typeface="+mn-lt"/>
                <a:ea typeface="+mn-ea"/>
                <a:cs typeface="+mn-cs"/>
              </a:rPr>
              <a:t> </a:t>
            </a:r>
            <a:r>
              <a:rPr lang="en-US" sz="1200" kern="1200" baseline="0" dirty="0" err="1" smtClean="0">
                <a:solidFill>
                  <a:schemeClr val="tx1"/>
                </a:solidFill>
                <a:effectLst/>
                <a:latin typeface="+mn-lt"/>
                <a:ea typeface="+mn-ea"/>
                <a:cs typeface="+mn-cs"/>
              </a:rPr>
              <a:t>tạo</a:t>
            </a:r>
            <a:r>
              <a:rPr lang="en-US" sz="1200" kern="1200" baseline="0" dirty="0" smtClean="0">
                <a:solidFill>
                  <a:schemeClr val="tx1"/>
                </a:solidFill>
                <a:effectLst/>
                <a:latin typeface="+mn-lt"/>
                <a:ea typeface="+mn-ea"/>
                <a:cs typeface="+mn-cs"/>
              </a:rPr>
              <a:t> </a:t>
            </a:r>
            <a:r>
              <a:rPr lang="en-US" sz="1200" kern="1200" baseline="0" dirty="0" err="1" smtClean="0">
                <a:solidFill>
                  <a:schemeClr val="tx1"/>
                </a:solidFill>
                <a:effectLst/>
                <a:latin typeface="+mn-lt"/>
                <a:ea typeface="+mn-ea"/>
                <a:cs typeface="+mn-cs"/>
              </a:rPr>
              <a:t>ra</a:t>
            </a:r>
            <a:r>
              <a:rPr lang="en-US" sz="1200" kern="1200" baseline="0" dirty="0" smtClean="0">
                <a:solidFill>
                  <a:schemeClr val="tx1"/>
                </a:solidFill>
                <a:effectLst/>
                <a:latin typeface="+mn-lt"/>
                <a:ea typeface="+mn-ea"/>
                <a:cs typeface="+mn-cs"/>
              </a:rPr>
              <a:t> </a:t>
            </a:r>
            <a:r>
              <a:rPr lang="en-US" sz="1200" kern="1200" baseline="0" dirty="0" err="1" smtClean="0">
                <a:solidFill>
                  <a:schemeClr val="tx1"/>
                </a:solidFill>
                <a:effectLst/>
                <a:latin typeface="+mn-lt"/>
                <a:ea typeface="+mn-ea"/>
                <a:cs typeface="+mn-cs"/>
              </a:rPr>
              <a:t>ứng</a:t>
            </a:r>
            <a:r>
              <a:rPr lang="en-US" sz="1200" kern="1200" baseline="0" dirty="0" smtClean="0">
                <a:solidFill>
                  <a:schemeClr val="tx1"/>
                </a:solidFill>
                <a:effectLst/>
                <a:latin typeface="+mn-lt"/>
                <a:ea typeface="+mn-ea"/>
                <a:cs typeface="+mn-cs"/>
              </a:rPr>
              <a:t> </a:t>
            </a:r>
            <a:r>
              <a:rPr lang="en-US" sz="1200" kern="1200" baseline="0" dirty="0" err="1" smtClean="0">
                <a:solidFill>
                  <a:schemeClr val="tx1"/>
                </a:solidFill>
                <a:effectLst/>
                <a:latin typeface="+mn-lt"/>
                <a:ea typeface="+mn-ea"/>
                <a:cs typeface="+mn-cs"/>
              </a:rPr>
              <a:t>dụng</a:t>
            </a:r>
            <a:r>
              <a:rPr lang="en-US" sz="1200" kern="1200" baseline="0" dirty="0" smtClean="0">
                <a:solidFill>
                  <a:schemeClr val="tx1"/>
                </a:solidFill>
                <a:effectLst/>
                <a:latin typeface="+mn-lt"/>
                <a:ea typeface="+mn-ea"/>
                <a:cs typeface="+mn-cs"/>
              </a:rPr>
              <a:t>:</a:t>
            </a:r>
            <a:r>
              <a:rPr lang="en-US" sz="1200" kern="1200" dirty="0" smtClean="0">
                <a:solidFill>
                  <a:schemeClr val="tx1"/>
                </a:solidFill>
                <a:effectLst/>
                <a:latin typeface="+mn-lt"/>
                <a:ea typeface="+mn-ea"/>
                <a:cs typeface="+mn-cs"/>
              </a:rPr>
              <a:t/>
            </a:r>
            <a:br>
              <a:rPr lang="en-US" sz="1200" kern="1200" dirty="0" smtClean="0">
                <a:solidFill>
                  <a:schemeClr val="tx1"/>
                </a:solidFill>
                <a:effectLst/>
                <a:latin typeface="+mn-lt"/>
                <a:ea typeface="+mn-ea"/>
                <a:cs typeface="+mn-cs"/>
              </a:rPr>
            </a:br>
            <a:r>
              <a:rPr lang="en-US" sz="1200" kern="1200" dirty="0" smtClean="0">
                <a:solidFill>
                  <a:schemeClr val="tx1"/>
                </a:solidFill>
                <a:effectLst/>
                <a:latin typeface="+mn-lt"/>
                <a:ea typeface="+mn-ea"/>
                <a:cs typeface="+mn-cs"/>
              </a:rPr>
              <a:t>-</a:t>
            </a:r>
            <a:r>
              <a:rPr lang="vi-VN" sz="1200" b="0" i="0" kern="1200" dirty="0" smtClean="0">
                <a:solidFill>
                  <a:schemeClr val="tx1"/>
                </a:solidFill>
                <a:effectLst/>
                <a:latin typeface="+mn-lt"/>
                <a:ea typeface="+mn-ea"/>
                <a:cs typeface="+mn-cs"/>
              </a:rPr>
              <a:t> Chủ động hơn trong việc chăm sóc sức khỏe và có phương án phòng ngừa bệnh tật.</a:t>
            </a:r>
          </a:p>
          <a:p>
            <a:r>
              <a:rPr lang="vi-VN" sz="1200" b="0" i="0" kern="1200" dirty="0" smtClean="0">
                <a:solidFill>
                  <a:schemeClr val="tx1"/>
                </a:solidFill>
                <a:effectLst/>
                <a:latin typeface="+mn-lt"/>
                <a:ea typeface="+mn-ea"/>
                <a:cs typeface="+mn-cs"/>
              </a:rPr>
              <a:t>- Tạo nên một mối quan hệ khăng khít với bệnh nhân và hỗ trợ họ nhiều hơn trong việc chăm sóc sức khoẻ.</a:t>
            </a:r>
          </a:p>
          <a:p>
            <a:r>
              <a:rPr lang="vi-VN" sz="1200" b="0" i="0" kern="1200" dirty="0" smtClean="0">
                <a:solidFill>
                  <a:schemeClr val="tx1"/>
                </a:solidFill>
                <a:effectLst/>
                <a:latin typeface="+mn-lt"/>
                <a:ea typeface="+mn-ea"/>
                <a:cs typeface="+mn-cs"/>
              </a:rPr>
              <a:t>- Cố gắng giúp người dùng có được những hành động lành mạnh, thậm chí có thể đưa ra những lựa chọn thông minh tốt nhất cho họ.</a:t>
            </a:r>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vi-VN" sz="1200" b="0" i="0" kern="1200" dirty="0" smtClean="0">
                <a:solidFill>
                  <a:schemeClr val="tx1"/>
                </a:solidFill>
                <a:effectLst/>
                <a:latin typeface="+mn-lt"/>
                <a:ea typeface="+mn-ea"/>
                <a:cs typeface="+mn-cs"/>
              </a:rPr>
              <a:t>http://ankomart.com/nen-tang-suc-khoe-so</a:t>
            </a:r>
            <a:r>
              <a:rPr lang="en-US" sz="1200" b="0" i="0" kern="1200" dirty="0" smtClean="0">
                <a:solidFill>
                  <a:schemeClr val="tx1"/>
                </a:solidFill>
                <a:effectLst/>
                <a:latin typeface="+mn-lt"/>
                <a:ea typeface="+mn-ea"/>
                <a:cs typeface="+mn-cs"/>
              </a:rPr>
              <a:t> </a:t>
            </a:r>
            <a:endParaRPr lang="vi-VN" sz="1200" b="0" i="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05C7EF79-DA05-4DF4-8AAF-E2065864AB4C}" type="slidenum">
              <a:rPr lang="en-US" smtClean="0"/>
              <a:t>6</a:t>
            </a:fld>
            <a:endParaRPr lang="en-US"/>
          </a:p>
        </p:txBody>
      </p:sp>
    </p:spTree>
    <p:extLst>
      <p:ext uri="{BB962C8B-B14F-4D97-AF65-F5344CB8AC3E}">
        <p14:creationId xmlns:p14="http://schemas.microsoft.com/office/powerpoint/2010/main" val="30565821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vi-VN" sz="1200" kern="1200" dirty="0" smtClean="0">
                <a:solidFill>
                  <a:schemeClr val="tx1"/>
                </a:solidFill>
                <a:effectLst/>
                <a:latin typeface="+mn-lt"/>
                <a:ea typeface="+mn-ea"/>
                <a:cs typeface="+mn-cs"/>
              </a:rPr>
              <a:t>Ở bệnh viện hoặc phòng khám thì các bác sĩ và nhân viên y tế lấy thông tin nhịp tim bằng phương pháp Ocillometric (xem hình 2.1). </a:t>
            </a:r>
            <a:endParaRPr lang="en-US" sz="1200" kern="1200" dirty="0" smtClean="0">
              <a:solidFill>
                <a:schemeClr val="tx1"/>
              </a:solidFill>
              <a:effectLst/>
              <a:latin typeface="+mn-lt"/>
              <a:ea typeface="+mn-ea"/>
              <a:cs typeface="+mn-cs"/>
            </a:endParaRPr>
          </a:p>
          <a:p>
            <a:pPr marL="171450" indent="-171450">
              <a:buFont typeface="Wingdings" panose="05000000000000000000" pitchFamily="2" charset="2"/>
              <a:buChar char="à"/>
            </a:pPr>
            <a:r>
              <a:rPr lang="vi-VN" sz="1200" kern="1200" dirty="0" smtClean="0">
                <a:solidFill>
                  <a:schemeClr val="tx1"/>
                </a:solidFill>
                <a:effectLst/>
                <a:latin typeface="+mn-lt"/>
                <a:ea typeface="+mn-ea"/>
                <a:cs typeface="+mn-cs"/>
              </a:rPr>
              <a:t>Phương pháp này được thanh lọc bằng phần cứng lẫn phần mềm nên độ chính xác rất cao</a:t>
            </a:r>
            <a:r>
              <a:rPr lang="en-US" sz="1200" kern="1200" dirty="0" smtClean="0">
                <a:solidFill>
                  <a:schemeClr val="tx1"/>
                </a:solidFill>
                <a:effectLst/>
                <a:latin typeface="+mn-lt"/>
                <a:ea typeface="+mn-ea"/>
                <a:cs typeface="+mn-cs"/>
              </a:rPr>
              <a:t>.</a:t>
            </a:r>
          </a:p>
          <a:p>
            <a:pPr marL="0" indent="0">
              <a:buFont typeface="Wingdings" panose="05000000000000000000" pitchFamily="2" charset="2"/>
              <a:buNone/>
            </a:pPr>
            <a:r>
              <a:rPr lang="vi-VN" sz="1200" kern="1200" dirty="0" smtClean="0">
                <a:solidFill>
                  <a:schemeClr val="tx1"/>
                </a:solidFill>
                <a:effectLst/>
                <a:latin typeface="+mn-lt"/>
                <a:ea typeface="+mn-ea"/>
                <a:cs typeface="+mn-cs"/>
              </a:rPr>
              <a:t>Tuy nhiên</a:t>
            </a:r>
            <a:r>
              <a:rPr lang="en-US" sz="1200" kern="1200" dirty="0" smtClean="0">
                <a:solidFill>
                  <a:schemeClr val="tx1"/>
                </a:solidFill>
                <a:effectLst/>
                <a:latin typeface="+mn-lt"/>
                <a:ea typeface="+mn-ea"/>
                <a:cs typeface="+mn-cs"/>
              </a:rPr>
              <a:t>,</a:t>
            </a:r>
            <a:r>
              <a:rPr lang="vi-VN" sz="1200" kern="1200" dirty="0" smtClean="0">
                <a:solidFill>
                  <a:schemeClr val="tx1"/>
                </a:solidFill>
                <a:effectLst/>
                <a:latin typeface="+mn-lt"/>
                <a:ea typeface="+mn-ea"/>
                <a:cs typeface="+mn-cs"/>
              </a:rPr>
              <a:t> vấn đề đáng nói là sự tiện lợi và chi phí bỏ ra cho thiết bị này</a:t>
            </a:r>
            <a:r>
              <a:rPr lang="en-US" sz="1200" kern="1200" dirty="0" smtClean="0">
                <a:solidFill>
                  <a:schemeClr val="tx1"/>
                </a:solidFill>
                <a:effectLst/>
                <a:latin typeface="+mn-lt"/>
                <a:ea typeface="+mn-ea"/>
                <a:cs typeface="+mn-cs"/>
              </a:rPr>
              <a:t> so </a:t>
            </a:r>
            <a:r>
              <a:rPr lang="en-US" sz="1200" kern="1200" dirty="0" err="1" smtClean="0">
                <a:solidFill>
                  <a:schemeClr val="tx1"/>
                </a:solidFill>
                <a:effectLst/>
                <a:latin typeface="+mn-lt"/>
                <a:ea typeface="+mn-ea"/>
                <a:cs typeface="+mn-cs"/>
              </a:rPr>
              <a:t>với</a:t>
            </a:r>
            <a:r>
              <a:rPr lang="en-US" sz="1200" kern="1200" baseline="0" dirty="0" smtClean="0">
                <a:solidFill>
                  <a:schemeClr val="tx1"/>
                </a:solidFill>
                <a:effectLst/>
                <a:latin typeface="+mn-lt"/>
                <a:ea typeface="+mn-ea"/>
                <a:cs typeface="+mn-cs"/>
              </a:rPr>
              <a:t> </a:t>
            </a:r>
            <a:r>
              <a:rPr lang="en-US" sz="1200" kern="1200" baseline="0" dirty="0" err="1" smtClean="0">
                <a:solidFill>
                  <a:schemeClr val="tx1"/>
                </a:solidFill>
                <a:effectLst/>
                <a:latin typeface="+mn-lt"/>
                <a:ea typeface="+mn-ea"/>
                <a:cs typeface="+mn-cs"/>
              </a:rPr>
              <a:t>một</a:t>
            </a:r>
            <a:r>
              <a:rPr lang="en-US" sz="1200" kern="1200" baseline="0" dirty="0" smtClean="0">
                <a:solidFill>
                  <a:schemeClr val="tx1"/>
                </a:solidFill>
                <a:effectLst/>
                <a:latin typeface="+mn-lt"/>
                <a:ea typeface="+mn-ea"/>
                <a:cs typeface="+mn-cs"/>
              </a:rPr>
              <a:t> </a:t>
            </a:r>
            <a:r>
              <a:rPr lang="en-US" sz="1200" kern="1200" baseline="0" dirty="0" err="1" smtClean="0">
                <a:solidFill>
                  <a:schemeClr val="tx1"/>
                </a:solidFill>
                <a:effectLst/>
                <a:latin typeface="+mn-lt"/>
                <a:ea typeface="+mn-ea"/>
                <a:cs typeface="+mn-cs"/>
              </a:rPr>
              <a:t>chiếc</a:t>
            </a:r>
            <a:r>
              <a:rPr lang="en-US" sz="1200" kern="1200" baseline="0" dirty="0" smtClean="0">
                <a:solidFill>
                  <a:schemeClr val="tx1"/>
                </a:solidFill>
                <a:effectLst/>
                <a:latin typeface="+mn-lt"/>
                <a:ea typeface="+mn-ea"/>
                <a:cs typeface="+mn-cs"/>
              </a:rPr>
              <a:t> smartphone(</a:t>
            </a:r>
            <a:r>
              <a:rPr lang="en-US" sz="1200" kern="1200" baseline="0" dirty="0" err="1" smtClean="0">
                <a:solidFill>
                  <a:schemeClr val="tx1"/>
                </a:solidFill>
                <a:effectLst/>
                <a:latin typeface="+mn-lt"/>
                <a:ea typeface="+mn-ea"/>
                <a:cs typeface="+mn-cs"/>
              </a:rPr>
              <a:t>đồ</a:t>
            </a:r>
            <a:r>
              <a:rPr lang="en-US" sz="1200" kern="1200" baseline="0" dirty="0" smtClean="0">
                <a:solidFill>
                  <a:schemeClr val="tx1"/>
                </a:solidFill>
                <a:effectLst/>
                <a:latin typeface="+mn-lt"/>
                <a:ea typeface="+mn-ea"/>
                <a:cs typeface="+mn-cs"/>
              </a:rPr>
              <a:t> </a:t>
            </a:r>
            <a:r>
              <a:rPr lang="en-US" sz="1200" kern="1200" baseline="0" dirty="0" err="1" smtClean="0">
                <a:solidFill>
                  <a:schemeClr val="tx1"/>
                </a:solidFill>
                <a:effectLst/>
                <a:latin typeface="+mn-lt"/>
                <a:ea typeface="+mn-ea"/>
                <a:cs typeface="+mn-cs"/>
              </a:rPr>
              <a:t>dùng</a:t>
            </a:r>
            <a:r>
              <a:rPr lang="en-US" sz="1200" kern="1200" baseline="0" dirty="0" smtClean="0">
                <a:solidFill>
                  <a:schemeClr val="tx1"/>
                </a:solidFill>
                <a:effectLst/>
                <a:latin typeface="+mn-lt"/>
                <a:ea typeface="+mn-ea"/>
                <a:cs typeface="+mn-cs"/>
              </a:rPr>
              <a:t> </a:t>
            </a:r>
            <a:r>
              <a:rPr lang="en-US" sz="1200" kern="1200" baseline="0" dirty="0" err="1" smtClean="0">
                <a:solidFill>
                  <a:schemeClr val="tx1"/>
                </a:solidFill>
                <a:effectLst/>
                <a:latin typeface="+mn-lt"/>
                <a:ea typeface="+mn-ea"/>
                <a:cs typeface="+mn-cs"/>
              </a:rPr>
              <a:t>mà</a:t>
            </a:r>
            <a:r>
              <a:rPr lang="en-US" sz="1200" kern="1200" baseline="0" dirty="0" smtClean="0">
                <a:solidFill>
                  <a:schemeClr val="tx1"/>
                </a:solidFill>
                <a:effectLst/>
                <a:latin typeface="+mn-lt"/>
                <a:ea typeface="+mn-ea"/>
                <a:cs typeface="+mn-cs"/>
              </a:rPr>
              <a:t> </a:t>
            </a:r>
            <a:r>
              <a:rPr lang="en-US" sz="1200" kern="1200" baseline="0" dirty="0" err="1" smtClean="0">
                <a:solidFill>
                  <a:schemeClr val="tx1"/>
                </a:solidFill>
                <a:effectLst/>
                <a:latin typeface="+mn-lt"/>
                <a:ea typeface="+mn-ea"/>
                <a:cs typeface="+mn-cs"/>
              </a:rPr>
              <a:t>hầu</a:t>
            </a:r>
            <a:r>
              <a:rPr lang="en-US" sz="1200" kern="1200" baseline="0" dirty="0" smtClean="0">
                <a:solidFill>
                  <a:schemeClr val="tx1"/>
                </a:solidFill>
                <a:effectLst/>
                <a:latin typeface="+mn-lt"/>
                <a:ea typeface="+mn-ea"/>
                <a:cs typeface="+mn-cs"/>
              </a:rPr>
              <a:t> </a:t>
            </a:r>
            <a:r>
              <a:rPr lang="en-US" sz="1200" kern="1200" baseline="0" dirty="0" err="1" smtClean="0">
                <a:solidFill>
                  <a:schemeClr val="tx1"/>
                </a:solidFill>
                <a:effectLst/>
                <a:latin typeface="+mn-lt"/>
                <a:ea typeface="+mn-ea"/>
                <a:cs typeface="+mn-cs"/>
              </a:rPr>
              <a:t>như</a:t>
            </a:r>
            <a:r>
              <a:rPr lang="en-US" sz="1200" kern="1200" baseline="0" dirty="0" smtClean="0">
                <a:solidFill>
                  <a:schemeClr val="tx1"/>
                </a:solidFill>
                <a:effectLst/>
                <a:latin typeface="+mn-lt"/>
                <a:ea typeface="+mn-ea"/>
                <a:cs typeface="+mn-cs"/>
              </a:rPr>
              <a:t> </a:t>
            </a:r>
            <a:r>
              <a:rPr lang="en-US" sz="1200" kern="1200" baseline="0" dirty="0" err="1" smtClean="0">
                <a:solidFill>
                  <a:schemeClr val="tx1"/>
                </a:solidFill>
                <a:effectLst/>
                <a:latin typeface="+mn-lt"/>
                <a:ea typeface="+mn-ea"/>
                <a:cs typeface="+mn-cs"/>
              </a:rPr>
              <a:t>ai</a:t>
            </a:r>
            <a:r>
              <a:rPr lang="en-US" sz="1200" kern="1200" baseline="0" dirty="0" smtClean="0">
                <a:solidFill>
                  <a:schemeClr val="tx1"/>
                </a:solidFill>
                <a:effectLst/>
                <a:latin typeface="+mn-lt"/>
                <a:ea typeface="+mn-ea"/>
                <a:cs typeface="+mn-cs"/>
              </a:rPr>
              <a:t> </a:t>
            </a:r>
            <a:r>
              <a:rPr lang="en-US" sz="1200" kern="1200" baseline="0" dirty="0" err="1" smtClean="0">
                <a:solidFill>
                  <a:schemeClr val="tx1"/>
                </a:solidFill>
                <a:effectLst/>
                <a:latin typeface="+mn-lt"/>
                <a:ea typeface="+mn-ea"/>
                <a:cs typeface="+mn-cs"/>
              </a:rPr>
              <a:t>cũng</a:t>
            </a:r>
            <a:r>
              <a:rPr lang="en-US" sz="1200" kern="1200" baseline="0" dirty="0" smtClean="0">
                <a:solidFill>
                  <a:schemeClr val="tx1"/>
                </a:solidFill>
                <a:effectLst/>
                <a:latin typeface="+mn-lt"/>
                <a:ea typeface="+mn-ea"/>
                <a:cs typeface="+mn-cs"/>
              </a:rPr>
              <a:t> </a:t>
            </a:r>
            <a:r>
              <a:rPr lang="en-US" sz="1200" kern="1200" baseline="0" dirty="0" err="1" smtClean="0">
                <a:solidFill>
                  <a:schemeClr val="tx1"/>
                </a:solidFill>
                <a:effectLst/>
                <a:latin typeface="+mn-lt"/>
                <a:ea typeface="+mn-ea"/>
                <a:cs typeface="+mn-cs"/>
              </a:rPr>
              <a:t>có</a:t>
            </a:r>
            <a:r>
              <a:rPr lang="en-US" sz="1200" kern="1200" baseline="0" dirty="0" smtClean="0">
                <a:solidFill>
                  <a:schemeClr val="tx1"/>
                </a:solidFill>
                <a:effectLst/>
                <a:latin typeface="+mn-lt"/>
                <a:ea typeface="+mn-ea"/>
                <a:cs typeface="+mn-cs"/>
              </a:rPr>
              <a:t>)</a:t>
            </a:r>
            <a:br>
              <a:rPr lang="en-US" sz="1200" kern="1200" baseline="0" dirty="0" smtClean="0">
                <a:solidFill>
                  <a:schemeClr val="tx1"/>
                </a:solidFill>
                <a:effectLst/>
                <a:latin typeface="+mn-lt"/>
                <a:ea typeface="+mn-ea"/>
                <a:cs typeface="+mn-cs"/>
              </a:rPr>
            </a:br>
            <a:r>
              <a:rPr lang="en-US" sz="1200" kern="1200" baseline="0" dirty="0" smtClean="0">
                <a:solidFill>
                  <a:schemeClr val="tx1"/>
                </a:solidFill>
                <a:effectLst/>
                <a:latin typeface="+mn-lt"/>
                <a:ea typeface="+mn-ea"/>
                <a:cs typeface="+mn-cs"/>
              </a:rPr>
              <a:t>- </a:t>
            </a:r>
            <a:r>
              <a:rPr lang="en-US" sz="1200" kern="1200" baseline="0" dirty="0" err="1" smtClean="0">
                <a:solidFill>
                  <a:schemeClr val="tx1"/>
                </a:solidFill>
                <a:effectLst/>
                <a:latin typeface="+mn-lt"/>
                <a:ea typeface="+mn-ea"/>
                <a:cs typeface="+mn-cs"/>
              </a:rPr>
              <a:t>Cài</a:t>
            </a:r>
            <a:r>
              <a:rPr lang="en-US" sz="1200" kern="1200" baseline="0" dirty="0" smtClean="0">
                <a:solidFill>
                  <a:schemeClr val="tx1"/>
                </a:solidFill>
                <a:effectLst/>
                <a:latin typeface="+mn-lt"/>
                <a:ea typeface="+mn-ea"/>
                <a:cs typeface="+mn-cs"/>
              </a:rPr>
              <a:t> </a:t>
            </a:r>
            <a:r>
              <a:rPr lang="en-US" sz="1200" kern="1200" baseline="0" dirty="0" err="1" smtClean="0">
                <a:solidFill>
                  <a:schemeClr val="tx1"/>
                </a:solidFill>
                <a:effectLst/>
                <a:latin typeface="+mn-lt"/>
                <a:ea typeface="+mn-ea"/>
                <a:cs typeface="+mn-cs"/>
              </a:rPr>
              <a:t>đặt</a:t>
            </a:r>
            <a:r>
              <a:rPr lang="en-US" sz="1200" kern="1200" baseline="0" dirty="0" smtClean="0">
                <a:solidFill>
                  <a:schemeClr val="tx1"/>
                </a:solidFill>
                <a:effectLst/>
                <a:latin typeface="+mn-lt"/>
                <a:ea typeface="+mn-ea"/>
                <a:cs typeface="+mn-cs"/>
              </a:rPr>
              <a:t> </a:t>
            </a:r>
            <a:r>
              <a:rPr lang="en-US" sz="1200" kern="1200" baseline="0" dirty="0" err="1" smtClean="0">
                <a:solidFill>
                  <a:schemeClr val="tx1"/>
                </a:solidFill>
                <a:effectLst/>
                <a:latin typeface="+mn-lt"/>
                <a:ea typeface="+mn-ea"/>
                <a:cs typeface="+mn-cs"/>
              </a:rPr>
              <a:t>ứng</a:t>
            </a:r>
            <a:r>
              <a:rPr lang="en-US" sz="1200" kern="1200" baseline="0" dirty="0" smtClean="0">
                <a:solidFill>
                  <a:schemeClr val="tx1"/>
                </a:solidFill>
                <a:effectLst/>
                <a:latin typeface="+mn-lt"/>
                <a:ea typeface="+mn-ea"/>
                <a:cs typeface="+mn-cs"/>
              </a:rPr>
              <a:t> </a:t>
            </a:r>
            <a:r>
              <a:rPr lang="en-US" sz="1200" kern="1200" baseline="0" dirty="0" err="1" smtClean="0">
                <a:solidFill>
                  <a:schemeClr val="tx1"/>
                </a:solidFill>
                <a:effectLst/>
                <a:latin typeface="+mn-lt"/>
                <a:ea typeface="+mn-ea"/>
                <a:cs typeface="+mn-cs"/>
              </a:rPr>
              <a:t>dụng</a:t>
            </a:r>
            <a:r>
              <a:rPr lang="en-US" sz="1200" kern="1200" baseline="0" dirty="0" smtClean="0">
                <a:solidFill>
                  <a:schemeClr val="tx1"/>
                </a:solidFill>
                <a:effectLst/>
                <a:latin typeface="+mn-lt"/>
                <a:ea typeface="+mn-ea"/>
                <a:cs typeface="+mn-cs"/>
              </a:rPr>
              <a:t> </a:t>
            </a:r>
            <a:r>
              <a:rPr lang="en-US" sz="1200" kern="1200" baseline="0" dirty="0" err="1" smtClean="0">
                <a:solidFill>
                  <a:schemeClr val="tx1"/>
                </a:solidFill>
                <a:effectLst/>
                <a:latin typeface="+mn-lt"/>
                <a:ea typeface="+mn-ea"/>
                <a:cs typeface="+mn-cs"/>
              </a:rPr>
              <a:t>để</a:t>
            </a:r>
            <a:r>
              <a:rPr lang="en-US" sz="1200" kern="1200" baseline="0" dirty="0" smtClean="0">
                <a:solidFill>
                  <a:schemeClr val="tx1"/>
                </a:solidFill>
                <a:effectLst/>
                <a:latin typeface="+mn-lt"/>
                <a:ea typeface="+mn-ea"/>
                <a:cs typeface="+mn-cs"/>
              </a:rPr>
              <a:t> </a:t>
            </a:r>
            <a:r>
              <a:rPr lang="en-US" sz="1200" kern="1200" baseline="0" dirty="0" err="1" smtClean="0">
                <a:solidFill>
                  <a:schemeClr val="tx1"/>
                </a:solidFill>
                <a:effectLst/>
                <a:latin typeface="+mn-lt"/>
                <a:ea typeface="+mn-ea"/>
                <a:cs typeface="+mn-cs"/>
              </a:rPr>
              <a:t>có</a:t>
            </a:r>
            <a:r>
              <a:rPr lang="en-US" sz="1200" kern="1200" baseline="0" dirty="0" smtClean="0">
                <a:solidFill>
                  <a:schemeClr val="tx1"/>
                </a:solidFill>
                <a:effectLst/>
                <a:latin typeface="+mn-lt"/>
                <a:ea typeface="+mn-ea"/>
                <a:cs typeface="+mn-cs"/>
              </a:rPr>
              <a:t> </a:t>
            </a:r>
            <a:r>
              <a:rPr lang="en-US" sz="1200" kern="1200" baseline="0" dirty="0" err="1" smtClean="0">
                <a:solidFill>
                  <a:schemeClr val="tx1"/>
                </a:solidFill>
                <a:effectLst/>
                <a:latin typeface="+mn-lt"/>
                <a:ea typeface="+mn-ea"/>
                <a:cs typeface="+mn-cs"/>
              </a:rPr>
              <a:t>tính</a:t>
            </a:r>
            <a:r>
              <a:rPr lang="en-US" sz="1200" kern="1200" baseline="0" dirty="0" smtClean="0">
                <a:solidFill>
                  <a:schemeClr val="tx1"/>
                </a:solidFill>
                <a:effectLst/>
                <a:latin typeface="+mn-lt"/>
                <a:ea typeface="+mn-ea"/>
                <a:cs typeface="+mn-cs"/>
              </a:rPr>
              <a:t> </a:t>
            </a:r>
            <a:r>
              <a:rPr lang="en-US" sz="1200" kern="1200" baseline="0" dirty="0" err="1" smtClean="0">
                <a:solidFill>
                  <a:schemeClr val="tx1"/>
                </a:solidFill>
                <a:effectLst/>
                <a:latin typeface="+mn-lt"/>
                <a:ea typeface="+mn-ea"/>
                <a:cs typeface="+mn-cs"/>
              </a:rPr>
              <a:t>năng</a:t>
            </a:r>
            <a:r>
              <a:rPr lang="en-US" sz="1200" kern="1200" baseline="0" dirty="0" smtClean="0">
                <a:solidFill>
                  <a:schemeClr val="tx1"/>
                </a:solidFill>
                <a:effectLst/>
                <a:latin typeface="+mn-lt"/>
                <a:ea typeface="+mn-ea"/>
                <a:cs typeface="+mn-cs"/>
              </a:rPr>
              <a:t> </a:t>
            </a:r>
            <a:r>
              <a:rPr lang="en-US" sz="1200" kern="1200" baseline="0" dirty="0" err="1" smtClean="0">
                <a:solidFill>
                  <a:schemeClr val="tx1"/>
                </a:solidFill>
                <a:effectLst/>
                <a:latin typeface="+mn-lt"/>
                <a:ea typeface="+mn-ea"/>
                <a:cs typeface="+mn-cs"/>
              </a:rPr>
              <a:t>này</a:t>
            </a:r>
            <a:r>
              <a:rPr lang="en-US" sz="1200" kern="1200" baseline="0" dirty="0" smtClean="0">
                <a:solidFill>
                  <a:schemeClr val="tx1"/>
                </a:solidFill>
                <a:effectLst/>
                <a:latin typeface="+mn-lt"/>
                <a:ea typeface="+mn-ea"/>
                <a:cs typeface="+mn-cs"/>
              </a:rPr>
              <a:t> </a:t>
            </a:r>
            <a:r>
              <a:rPr lang="en-US" sz="1200" kern="1200" baseline="0" dirty="0" err="1" smtClean="0">
                <a:solidFill>
                  <a:schemeClr val="tx1"/>
                </a:solidFill>
                <a:effectLst/>
                <a:latin typeface="+mn-lt"/>
                <a:ea typeface="+mn-ea"/>
                <a:cs typeface="+mn-cs"/>
              </a:rPr>
              <a:t>và</a:t>
            </a:r>
            <a:r>
              <a:rPr lang="en-US" sz="1200" kern="1200" baseline="0" dirty="0" smtClean="0">
                <a:solidFill>
                  <a:schemeClr val="tx1"/>
                </a:solidFill>
                <a:effectLst/>
                <a:latin typeface="+mn-lt"/>
                <a:ea typeface="+mn-ea"/>
                <a:cs typeface="+mn-cs"/>
              </a:rPr>
              <a:t> </a:t>
            </a:r>
            <a:r>
              <a:rPr lang="en-US" sz="1200" kern="1200" baseline="0" dirty="0" err="1" smtClean="0">
                <a:solidFill>
                  <a:schemeClr val="tx1"/>
                </a:solidFill>
                <a:effectLst/>
                <a:latin typeface="+mn-lt"/>
                <a:ea typeface="+mn-ea"/>
                <a:cs typeface="+mn-cs"/>
              </a:rPr>
              <a:t>không</a:t>
            </a:r>
            <a:r>
              <a:rPr lang="en-US" sz="1200" kern="1200" baseline="0" dirty="0" smtClean="0">
                <a:solidFill>
                  <a:schemeClr val="tx1"/>
                </a:solidFill>
                <a:effectLst/>
                <a:latin typeface="+mn-lt"/>
                <a:ea typeface="+mn-ea"/>
                <a:cs typeface="+mn-cs"/>
              </a:rPr>
              <a:t> </a:t>
            </a:r>
            <a:r>
              <a:rPr lang="en-US" sz="1200" kern="1200" baseline="0" dirty="0" err="1" smtClean="0">
                <a:solidFill>
                  <a:schemeClr val="tx1"/>
                </a:solidFill>
                <a:effectLst/>
                <a:latin typeface="+mn-lt"/>
                <a:ea typeface="+mn-ea"/>
                <a:cs typeface="+mn-cs"/>
              </a:rPr>
              <a:t>cần</a:t>
            </a:r>
            <a:r>
              <a:rPr lang="en-US" sz="1200" kern="1200" baseline="0" dirty="0" smtClean="0">
                <a:solidFill>
                  <a:schemeClr val="tx1"/>
                </a:solidFill>
                <a:effectLst/>
                <a:latin typeface="+mn-lt"/>
                <a:ea typeface="+mn-ea"/>
                <a:cs typeface="+mn-cs"/>
              </a:rPr>
              <a:t> </a:t>
            </a:r>
            <a:r>
              <a:rPr lang="en-US" sz="1200" kern="1200" baseline="0" dirty="0" err="1" smtClean="0">
                <a:solidFill>
                  <a:schemeClr val="tx1"/>
                </a:solidFill>
                <a:effectLst/>
                <a:latin typeface="+mn-lt"/>
                <a:ea typeface="+mn-ea"/>
                <a:cs typeface="+mn-cs"/>
              </a:rPr>
              <a:t>bất</a:t>
            </a:r>
            <a:r>
              <a:rPr lang="en-US" sz="1200" kern="1200" baseline="0" dirty="0" smtClean="0">
                <a:solidFill>
                  <a:schemeClr val="tx1"/>
                </a:solidFill>
                <a:effectLst/>
                <a:latin typeface="+mn-lt"/>
                <a:ea typeface="+mn-ea"/>
                <a:cs typeface="+mn-cs"/>
              </a:rPr>
              <a:t> </a:t>
            </a:r>
            <a:r>
              <a:rPr lang="en-US" sz="1200" kern="1200" baseline="0" dirty="0" err="1" smtClean="0">
                <a:solidFill>
                  <a:schemeClr val="tx1"/>
                </a:solidFill>
                <a:effectLst/>
                <a:latin typeface="+mn-lt"/>
                <a:ea typeface="+mn-ea"/>
                <a:cs typeface="+mn-cs"/>
              </a:rPr>
              <a:t>kỳ</a:t>
            </a:r>
            <a:r>
              <a:rPr lang="en-US" sz="1200" kern="1200" baseline="0" dirty="0" smtClean="0">
                <a:solidFill>
                  <a:schemeClr val="tx1"/>
                </a:solidFill>
                <a:effectLst/>
                <a:latin typeface="+mn-lt"/>
                <a:ea typeface="+mn-ea"/>
                <a:cs typeface="+mn-cs"/>
              </a:rPr>
              <a:t> </a:t>
            </a:r>
            <a:r>
              <a:rPr lang="en-US" sz="1200" kern="1200" baseline="0" dirty="0" err="1" smtClean="0">
                <a:solidFill>
                  <a:schemeClr val="tx1"/>
                </a:solidFill>
                <a:effectLst/>
                <a:latin typeface="+mn-lt"/>
                <a:ea typeface="+mn-ea"/>
                <a:cs typeface="+mn-cs"/>
              </a:rPr>
              <a:t>thiết</a:t>
            </a:r>
            <a:r>
              <a:rPr lang="en-US" sz="1200" kern="1200" baseline="0" dirty="0" smtClean="0">
                <a:solidFill>
                  <a:schemeClr val="tx1"/>
                </a:solidFill>
                <a:effectLst/>
                <a:latin typeface="+mn-lt"/>
                <a:ea typeface="+mn-ea"/>
                <a:cs typeface="+mn-cs"/>
              </a:rPr>
              <a:t> </a:t>
            </a:r>
            <a:r>
              <a:rPr lang="en-US" sz="1200" kern="1200" baseline="0" dirty="0" err="1" smtClean="0">
                <a:solidFill>
                  <a:schemeClr val="tx1"/>
                </a:solidFill>
                <a:effectLst/>
                <a:latin typeface="+mn-lt"/>
                <a:ea typeface="+mn-ea"/>
                <a:cs typeface="+mn-cs"/>
              </a:rPr>
              <a:t>bị</a:t>
            </a:r>
            <a:r>
              <a:rPr lang="en-US" sz="1200" kern="1200" baseline="0" dirty="0" smtClean="0">
                <a:solidFill>
                  <a:schemeClr val="tx1"/>
                </a:solidFill>
                <a:effectLst/>
                <a:latin typeface="+mn-lt"/>
                <a:ea typeface="+mn-ea"/>
                <a:cs typeface="+mn-cs"/>
              </a:rPr>
              <a:t> </a:t>
            </a:r>
            <a:r>
              <a:rPr lang="en-US" sz="1200" kern="1200" baseline="0" dirty="0" err="1" smtClean="0">
                <a:solidFill>
                  <a:schemeClr val="tx1"/>
                </a:solidFill>
                <a:effectLst/>
                <a:latin typeface="+mn-lt"/>
                <a:ea typeface="+mn-ea"/>
                <a:cs typeface="+mn-cs"/>
              </a:rPr>
              <a:t>phần</a:t>
            </a:r>
            <a:r>
              <a:rPr lang="en-US" sz="1200" kern="1200" baseline="0" dirty="0" smtClean="0">
                <a:solidFill>
                  <a:schemeClr val="tx1"/>
                </a:solidFill>
                <a:effectLst/>
                <a:latin typeface="+mn-lt"/>
                <a:ea typeface="+mn-ea"/>
                <a:cs typeface="+mn-cs"/>
              </a:rPr>
              <a:t> </a:t>
            </a:r>
            <a:r>
              <a:rPr lang="en-US" sz="1200" kern="1200" baseline="0" dirty="0" err="1" smtClean="0">
                <a:solidFill>
                  <a:schemeClr val="tx1"/>
                </a:solidFill>
                <a:effectLst/>
                <a:latin typeface="+mn-lt"/>
                <a:ea typeface="+mn-ea"/>
                <a:cs typeface="+mn-cs"/>
              </a:rPr>
              <a:t>cứng</a:t>
            </a:r>
            <a:r>
              <a:rPr lang="en-US" sz="1200" kern="1200" baseline="0" dirty="0" smtClean="0">
                <a:solidFill>
                  <a:schemeClr val="tx1"/>
                </a:solidFill>
                <a:effectLst/>
                <a:latin typeface="+mn-lt"/>
                <a:ea typeface="+mn-ea"/>
                <a:cs typeface="+mn-cs"/>
              </a:rPr>
              <a:t> </a:t>
            </a:r>
            <a:r>
              <a:rPr lang="en-US" sz="1200" kern="1200" baseline="0" dirty="0" err="1" smtClean="0">
                <a:solidFill>
                  <a:schemeClr val="tx1"/>
                </a:solidFill>
                <a:effectLst/>
                <a:latin typeface="+mn-lt"/>
                <a:ea typeface="+mn-ea"/>
                <a:cs typeface="+mn-cs"/>
              </a:rPr>
              <a:t>nào</a:t>
            </a:r>
            <a:r>
              <a:rPr lang="en-US" sz="1200" kern="1200" baseline="0" dirty="0" smtClean="0">
                <a:solidFill>
                  <a:schemeClr val="tx1"/>
                </a:solidFill>
                <a:effectLst/>
                <a:latin typeface="+mn-lt"/>
                <a:ea typeface="+mn-ea"/>
                <a:cs typeface="+mn-cs"/>
              </a:rPr>
              <a:t> </a:t>
            </a:r>
            <a:r>
              <a:rPr lang="en-US" sz="1200" kern="1200" baseline="0" dirty="0" err="1" smtClean="0">
                <a:solidFill>
                  <a:schemeClr val="tx1"/>
                </a:solidFill>
                <a:effectLst/>
                <a:latin typeface="+mn-lt"/>
                <a:ea typeface="+mn-ea"/>
                <a:cs typeface="+mn-cs"/>
              </a:rPr>
              <a:t>bên</a:t>
            </a:r>
            <a:r>
              <a:rPr lang="en-US" sz="1200" kern="1200" baseline="0" dirty="0" smtClean="0">
                <a:solidFill>
                  <a:schemeClr val="tx1"/>
                </a:solidFill>
                <a:effectLst/>
                <a:latin typeface="+mn-lt"/>
                <a:ea typeface="+mn-ea"/>
                <a:cs typeface="+mn-cs"/>
              </a:rPr>
              <a:t> </a:t>
            </a:r>
            <a:r>
              <a:rPr lang="en-US" sz="1200" kern="1200" baseline="0" dirty="0" err="1" smtClean="0">
                <a:solidFill>
                  <a:schemeClr val="tx1"/>
                </a:solidFill>
                <a:effectLst/>
                <a:latin typeface="+mn-lt"/>
                <a:ea typeface="+mn-ea"/>
                <a:cs typeface="+mn-cs"/>
              </a:rPr>
              <a:t>ngoài</a:t>
            </a:r>
            <a:r>
              <a:rPr lang="en-US" sz="1200" kern="1200" baseline="0" dirty="0" smtClean="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fld id="{05C7EF79-DA05-4DF4-8AAF-E2065864AB4C}" type="slidenum">
              <a:rPr lang="en-US" smtClean="0"/>
              <a:t>7</a:t>
            </a:fld>
            <a:endParaRPr lang="en-US"/>
          </a:p>
        </p:txBody>
      </p:sp>
    </p:spTree>
    <p:extLst>
      <p:ext uri="{BB962C8B-B14F-4D97-AF65-F5344CB8AC3E}">
        <p14:creationId xmlns:p14="http://schemas.microsoft.com/office/powerpoint/2010/main" val="28309813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sz="1200" kern="1200" dirty="0" smtClean="0">
                <a:solidFill>
                  <a:schemeClr val="tx1"/>
                </a:solidFill>
                <a:effectLst/>
                <a:latin typeface="+mn-lt"/>
                <a:ea typeface="+mn-ea"/>
                <a:cs typeface="+mn-cs"/>
              </a:rPr>
              <a:t>P</a:t>
            </a:r>
            <a:r>
              <a:rPr lang="vi-VN" sz="1200" kern="1200" dirty="0" smtClean="0">
                <a:solidFill>
                  <a:schemeClr val="tx1"/>
                </a:solidFill>
                <a:effectLst/>
                <a:latin typeface="+mn-lt"/>
                <a:ea typeface="+mn-ea"/>
                <a:cs typeface="+mn-cs"/>
              </a:rPr>
              <a:t>hương pháp đo nhịp tim bằng phương pháp hấp thụ quang học, ưu điểm</a:t>
            </a:r>
            <a:r>
              <a:rPr lang="en-US" sz="1200" kern="1200" dirty="0" smtClean="0">
                <a:solidFill>
                  <a:schemeClr val="tx1"/>
                </a:solidFill>
                <a:effectLst/>
                <a:latin typeface="+mn-lt"/>
                <a:ea typeface="+mn-ea"/>
                <a:cs typeface="+mn-cs"/>
              </a:rPr>
              <a:t>:</a:t>
            </a:r>
            <a:r>
              <a:rPr lang="vi-VN" sz="1200" kern="1200" dirty="0" smtClean="0">
                <a:solidFill>
                  <a:schemeClr val="tx1"/>
                </a:solidFill>
                <a:effectLst/>
                <a:latin typeface="+mn-lt"/>
                <a:ea typeface="+mn-ea"/>
                <a:cs typeface="+mn-cs"/>
              </a:rPr>
              <a:t> tiện lợi</a:t>
            </a:r>
            <a:r>
              <a:rPr lang="en-US" sz="1200" kern="1200" dirty="0" smtClean="0">
                <a:solidFill>
                  <a:schemeClr val="tx1"/>
                </a:solidFill>
                <a:effectLst/>
                <a:latin typeface="+mn-lt"/>
                <a:ea typeface="+mn-ea"/>
                <a:cs typeface="+mn-cs"/>
              </a:rPr>
              <a:t>,</a:t>
            </a:r>
            <a:r>
              <a:rPr lang="vi-VN"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không</a:t>
            </a:r>
            <a:r>
              <a:rPr lang="en-US" sz="1200" kern="1200" baseline="0" dirty="0" smtClean="0">
                <a:solidFill>
                  <a:schemeClr val="tx1"/>
                </a:solidFill>
                <a:effectLst/>
                <a:latin typeface="+mn-lt"/>
                <a:ea typeface="+mn-ea"/>
                <a:cs typeface="+mn-cs"/>
              </a:rPr>
              <a:t> </a:t>
            </a:r>
            <a:r>
              <a:rPr lang="en-US" sz="1200" kern="1200" baseline="0" dirty="0" err="1" smtClean="0">
                <a:solidFill>
                  <a:schemeClr val="tx1"/>
                </a:solidFill>
                <a:effectLst/>
                <a:latin typeface="+mn-lt"/>
                <a:ea typeface="+mn-ea"/>
                <a:cs typeface="+mn-cs"/>
              </a:rPr>
              <a:t>tốn</a:t>
            </a:r>
            <a:r>
              <a:rPr lang="en-US" sz="1200" kern="1200" baseline="0" dirty="0" smtClean="0">
                <a:solidFill>
                  <a:schemeClr val="tx1"/>
                </a:solidFill>
                <a:effectLst/>
                <a:latin typeface="+mn-lt"/>
                <a:ea typeface="+mn-ea"/>
                <a:cs typeface="+mn-cs"/>
              </a:rPr>
              <a:t> </a:t>
            </a:r>
            <a:r>
              <a:rPr lang="en-US" sz="1200" kern="1200" baseline="0" dirty="0" err="1" smtClean="0">
                <a:solidFill>
                  <a:schemeClr val="tx1"/>
                </a:solidFill>
                <a:effectLst/>
                <a:latin typeface="+mn-lt"/>
                <a:ea typeface="+mn-ea"/>
                <a:cs typeface="+mn-cs"/>
              </a:rPr>
              <a:t>nhiều</a:t>
            </a:r>
            <a:r>
              <a:rPr lang="en-US" sz="1200" kern="1200" baseline="0" dirty="0" smtClean="0">
                <a:solidFill>
                  <a:schemeClr val="tx1"/>
                </a:solidFill>
                <a:effectLst/>
                <a:latin typeface="+mn-lt"/>
                <a:ea typeface="+mn-ea"/>
                <a:cs typeface="+mn-cs"/>
              </a:rPr>
              <a:t> chi </a:t>
            </a:r>
            <a:r>
              <a:rPr lang="en-US" sz="1200" kern="1200" baseline="0" dirty="0" err="1" smtClean="0">
                <a:solidFill>
                  <a:schemeClr val="tx1"/>
                </a:solidFill>
                <a:effectLst/>
                <a:latin typeface="+mn-lt"/>
                <a:ea typeface="+mn-ea"/>
                <a:cs typeface="+mn-cs"/>
              </a:rPr>
              <a:t>phí</a:t>
            </a:r>
            <a:r>
              <a:rPr lang="vi-VN" sz="1200" kern="1200" dirty="0" smtClean="0">
                <a:solidFill>
                  <a:schemeClr val="tx1"/>
                </a:solidFill>
                <a:effectLst/>
                <a:latin typeface="+mn-lt"/>
                <a:ea typeface="+mn-ea"/>
                <a:cs typeface="+mn-cs"/>
              </a:rPr>
              <a:t> và không làm cản trở quá trình lưu thông của máu tại vị trí đo nên mức độ chính xác cũng rất cao.</a:t>
            </a:r>
            <a:endParaRPr lang="en-US" sz="1200" kern="1200" dirty="0" smtClean="0">
              <a:solidFill>
                <a:schemeClr val="tx1"/>
              </a:solidFill>
              <a:effectLst/>
              <a:latin typeface="+mn-lt"/>
              <a:ea typeface="+mn-ea"/>
              <a:cs typeface="+mn-cs"/>
            </a:endParaRPr>
          </a:p>
          <a:p>
            <a:pPr marL="171450" indent="-171450">
              <a:buFontTx/>
              <a:buChar char="-"/>
            </a:pPr>
            <a:endParaRPr lang="en-US" sz="1200" kern="1200" dirty="0" smtClean="0">
              <a:solidFill>
                <a:schemeClr val="tx1"/>
              </a:solidFill>
              <a:effectLst/>
              <a:latin typeface="+mn-lt"/>
              <a:ea typeface="+mn-ea"/>
              <a:cs typeface="+mn-cs"/>
            </a:endParaRPr>
          </a:p>
          <a:p>
            <a:pPr marL="171450" indent="-171450">
              <a:buFontTx/>
              <a:buChar char="-"/>
            </a:pPr>
            <a:r>
              <a:rPr lang="vi-VN" sz="1200" kern="1200" dirty="0" smtClean="0">
                <a:solidFill>
                  <a:schemeClr val="tx1"/>
                </a:solidFill>
                <a:effectLst/>
                <a:latin typeface="+mn-lt"/>
                <a:ea typeface="+mn-ea"/>
                <a:cs typeface="+mn-cs"/>
              </a:rPr>
              <a:t>Hiện tượng này có thể giải thích như sau: </a:t>
            </a:r>
            <a:endParaRPr lang="en-US" sz="1200" kern="1200" dirty="0" smtClean="0">
              <a:solidFill>
                <a:schemeClr val="tx1"/>
              </a:solidFill>
              <a:effectLst/>
              <a:latin typeface="+mn-lt"/>
              <a:ea typeface="+mn-ea"/>
              <a:cs typeface="+mn-cs"/>
            </a:endParaRPr>
          </a:p>
          <a:p>
            <a:pPr marL="0" indent="0">
              <a:buFontTx/>
              <a:buNone/>
            </a:pPr>
            <a:r>
              <a:rPr lang="en-US" sz="1200" kern="1200" baseline="0" dirty="0" smtClean="0">
                <a:solidFill>
                  <a:schemeClr val="tx1"/>
                </a:solidFill>
                <a:effectLst/>
                <a:latin typeface="+mn-lt"/>
                <a:ea typeface="+mn-ea"/>
                <a:cs typeface="+mn-cs"/>
              </a:rPr>
              <a:t> </a:t>
            </a:r>
            <a:r>
              <a:rPr lang="vi-VN" sz="1200" kern="1200" dirty="0" smtClean="0">
                <a:solidFill>
                  <a:schemeClr val="tx1"/>
                </a:solidFill>
                <a:effectLst/>
                <a:latin typeface="+mn-lt"/>
                <a:ea typeface="+mn-ea"/>
                <a:cs typeface="+mn-cs"/>
              </a:rPr>
              <a:t>Ngón tay không quá dày để để ánh sáng có thể truyền qua, mức ánh sáng nhận được khá lớn. Tần số biến thiên phù hợp với nhịp đập của tim. Ánh sáng sau khi truyền qua ngón tay gồm 2 thành phần AC và DC:</a:t>
            </a:r>
            <a:endParaRPr lang="en-US" sz="1200" kern="1200" dirty="0" smtClean="0">
              <a:solidFill>
                <a:schemeClr val="tx1"/>
              </a:solidFill>
              <a:effectLst/>
              <a:latin typeface="+mn-lt"/>
              <a:ea typeface="+mn-ea"/>
              <a:cs typeface="+mn-cs"/>
            </a:endParaRPr>
          </a:p>
          <a:p>
            <a:pPr lvl="0"/>
            <a:r>
              <a:rPr lang="en-US" sz="1200" kern="1200" dirty="0" smtClean="0">
                <a:solidFill>
                  <a:schemeClr val="tx1"/>
                </a:solidFill>
                <a:effectLst/>
                <a:latin typeface="+mn-lt"/>
                <a:ea typeface="+mn-ea"/>
                <a:cs typeface="+mn-cs"/>
              </a:rPr>
              <a:t>     + </a:t>
            </a:r>
            <a:r>
              <a:rPr lang="vi-VN" sz="1200" kern="1200" dirty="0" smtClean="0">
                <a:solidFill>
                  <a:schemeClr val="tx1"/>
                </a:solidFill>
                <a:effectLst/>
                <a:latin typeface="+mn-lt"/>
                <a:ea typeface="+mn-ea"/>
                <a:cs typeface="+mn-cs"/>
              </a:rPr>
              <a:t>Thành phần DC đặc trưng cho cường độ ánh sáng cố định truyền qua mô, xương và tĩnh mạch. Thành phần này không giúp ích trong quá trình đo đạt vì nó không bị ảnh hưởng bởi sự tuần hoàn máu của cơ thể.</a:t>
            </a:r>
            <a:r>
              <a:rPr lang="en-US" sz="1200" kern="1200" dirty="0" smtClean="0">
                <a:solidFill>
                  <a:schemeClr val="tx1"/>
                </a:solidFill>
                <a:effectLst/>
                <a:latin typeface="+mn-lt"/>
                <a:ea typeface="+mn-ea"/>
                <a:cs typeface="+mn-cs"/>
              </a:rPr>
              <a:t>	</a:t>
            </a:r>
          </a:p>
          <a:p>
            <a:pPr lvl="0"/>
            <a:r>
              <a:rPr lang="en-US" sz="1200" kern="1200" dirty="0" smtClean="0">
                <a:solidFill>
                  <a:schemeClr val="tx1"/>
                </a:solidFill>
                <a:effectLst/>
                <a:latin typeface="+mn-lt"/>
                <a:ea typeface="+mn-ea"/>
                <a:cs typeface="+mn-cs"/>
              </a:rPr>
              <a:t>     + </a:t>
            </a:r>
            <a:r>
              <a:rPr lang="vi-VN" sz="1200" kern="1200" dirty="0" smtClean="0">
                <a:solidFill>
                  <a:schemeClr val="tx1"/>
                </a:solidFill>
                <a:effectLst/>
                <a:latin typeface="+mn-lt"/>
                <a:ea typeface="+mn-ea"/>
                <a:cs typeface="+mn-cs"/>
              </a:rPr>
              <a:t>Thành phần AC đặc trưng cho cường độ ánh sáng thay đổi khi lượng máu thay đổi truyền qua động mạch, tần số của tín hiệu này đồng bộ với tần số nhịp tim. Đây là phần ánh sáng cần phân tích.</a:t>
            </a:r>
            <a:endParaRPr lang="en-US" sz="1200" kern="1200" dirty="0" smtClean="0">
              <a:solidFill>
                <a:schemeClr val="tx1"/>
              </a:solidFill>
              <a:effectLst/>
              <a:latin typeface="+mn-lt"/>
              <a:ea typeface="+mn-ea"/>
              <a:cs typeface="+mn-cs"/>
            </a:endParaRPr>
          </a:p>
          <a:p>
            <a:pPr marL="171450" indent="-171450">
              <a:buFontTx/>
              <a:buChar cha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05C7EF79-DA05-4DF4-8AAF-E2065864AB4C}" type="slidenum">
              <a:rPr lang="en-US" smtClean="0"/>
              <a:t>8</a:t>
            </a:fld>
            <a:endParaRPr lang="en-US"/>
          </a:p>
        </p:txBody>
      </p:sp>
    </p:spTree>
    <p:extLst>
      <p:ext uri="{BB962C8B-B14F-4D97-AF65-F5344CB8AC3E}">
        <p14:creationId xmlns:p14="http://schemas.microsoft.com/office/powerpoint/2010/main" val="8748236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05C7EF79-DA05-4DF4-8AAF-E2065864AB4C}" type="slidenum">
              <a:rPr lang="en-US" smtClean="0"/>
              <a:t>9</a:t>
            </a:fld>
            <a:endParaRPr lang="en-US"/>
          </a:p>
        </p:txBody>
      </p:sp>
    </p:spTree>
    <p:extLst>
      <p:ext uri="{BB962C8B-B14F-4D97-AF65-F5344CB8AC3E}">
        <p14:creationId xmlns:p14="http://schemas.microsoft.com/office/powerpoint/2010/main" val="18100463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05C7EF79-DA05-4DF4-8AAF-E2065864AB4C}" type="slidenum">
              <a:rPr lang="en-US" smtClean="0"/>
              <a:t>10</a:t>
            </a:fld>
            <a:endParaRPr lang="en-US"/>
          </a:p>
        </p:txBody>
      </p:sp>
    </p:spTree>
    <p:extLst>
      <p:ext uri="{BB962C8B-B14F-4D97-AF65-F5344CB8AC3E}">
        <p14:creationId xmlns:p14="http://schemas.microsoft.com/office/powerpoint/2010/main" val="39037301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sz="1200" kern="1200" dirty="0" smtClean="0">
                <a:solidFill>
                  <a:schemeClr val="tx1"/>
                </a:solidFill>
                <a:effectLst/>
                <a:latin typeface="+mn-lt"/>
                <a:ea typeface="+mn-ea"/>
                <a:cs typeface="+mn-cs"/>
              </a:rPr>
              <a:t>Client</a:t>
            </a:r>
            <a:r>
              <a:rPr lang="en-US" sz="1200" kern="1200" baseline="0" dirty="0" smtClean="0">
                <a:solidFill>
                  <a:schemeClr val="tx1"/>
                </a:solidFill>
                <a:effectLst/>
                <a:latin typeface="+mn-lt"/>
                <a:ea typeface="+mn-ea"/>
                <a:cs typeface="+mn-cs"/>
              </a:rPr>
              <a:t> – Server</a:t>
            </a:r>
            <a:endParaRPr lang="en-US" sz="1200" kern="1200" dirty="0" smtClean="0">
              <a:solidFill>
                <a:schemeClr val="tx1"/>
              </a:solidFill>
              <a:effectLst/>
              <a:latin typeface="+mn-lt"/>
              <a:ea typeface="+mn-ea"/>
              <a:cs typeface="+mn-cs"/>
            </a:endParaRPr>
          </a:p>
          <a:p>
            <a:pPr marL="171450" indent="-171450">
              <a:buFontTx/>
              <a:buChar char="-"/>
            </a:pPr>
            <a:r>
              <a:rPr lang="vi-VN" sz="1200" kern="1200" dirty="0" smtClean="0">
                <a:solidFill>
                  <a:schemeClr val="tx1"/>
                </a:solidFill>
                <a:effectLst/>
                <a:latin typeface="+mn-lt"/>
                <a:ea typeface="+mn-ea"/>
                <a:cs typeface="+mn-cs"/>
              </a:rPr>
              <a:t>Fitness Store là một dịch vụ đám mây tồn tại dữ liệu tập thể dục bằng cách sử dụng cơ sở hạ tầng của Google. Các ứng dụng trên các nền tảng và thiết bị khác nhau có thể lưu trữ dữ liệu và truy cập dữ liệu được tạo ra bởi các ứng dụng khác nhau. </a:t>
            </a:r>
            <a:endParaRPr lang="en-US" sz="1200" kern="1200" dirty="0" smtClean="0">
              <a:solidFill>
                <a:schemeClr val="tx1"/>
              </a:solidFill>
              <a:effectLst/>
              <a:latin typeface="+mn-lt"/>
              <a:ea typeface="+mn-ea"/>
              <a:cs typeface="+mn-cs"/>
            </a:endParaRPr>
          </a:p>
          <a:p>
            <a:pPr marL="171450" indent="-171450">
              <a:buFontTx/>
              <a:buChar char="-"/>
            </a:pPr>
            <a:r>
              <a:rPr lang="vi-VN" sz="1200" kern="1200" dirty="0" smtClean="0">
                <a:solidFill>
                  <a:schemeClr val="tx1"/>
                </a:solidFill>
                <a:effectLst/>
                <a:latin typeface="+mn-lt"/>
                <a:ea typeface="+mn-ea"/>
                <a:cs typeface="+mn-cs"/>
              </a:rPr>
              <a:t>Google Fit cung cấp một tập các API mà làm cho nó dễ dàng để chèn dữ liệu và truy vấn các Fitness Store.</a:t>
            </a:r>
            <a:endParaRPr lang="en-US" sz="1200" kern="1200" dirty="0" smtClean="0">
              <a:solidFill>
                <a:schemeClr val="tx1"/>
              </a:solidFill>
              <a:effectLst/>
              <a:latin typeface="+mn-lt"/>
              <a:ea typeface="+mn-ea"/>
              <a:cs typeface="+mn-cs"/>
            </a:endParaRP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Note: </a:t>
            </a:r>
            <a:r>
              <a:rPr lang="vi-VN" sz="1200" kern="1200" dirty="0" smtClean="0">
                <a:solidFill>
                  <a:schemeClr val="tx1"/>
                </a:solidFill>
                <a:effectLst/>
                <a:latin typeface="+mn-lt"/>
                <a:ea typeface="+mn-ea"/>
                <a:cs typeface="+mn-cs"/>
              </a:rPr>
              <a:t>Phần sử dụng API Fitness của google nên phần thuật toán cụ thể không thể minh họa được.</a:t>
            </a:r>
            <a:endParaRPr lang="en-US" sz="1200" kern="1200" dirty="0" smtClean="0">
              <a:solidFill>
                <a:schemeClr val="tx1"/>
              </a:solidFill>
              <a:effectLst/>
              <a:latin typeface="+mn-lt"/>
              <a:ea typeface="+mn-ea"/>
              <a:cs typeface="+mn-cs"/>
            </a:endParaRPr>
          </a:p>
          <a:p>
            <a:pPr marL="171450" indent="-171450">
              <a:buFontTx/>
              <a:buChar cha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05C7EF79-DA05-4DF4-8AAF-E2065864AB4C}" type="slidenum">
              <a:rPr lang="en-US" smtClean="0"/>
              <a:t>11</a:t>
            </a:fld>
            <a:endParaRPr lang="en-US"/>
          </a:p>
        </p:txBody>
      </p:sp>
    </p:spTree>
    <p:extLst>
      <p:ext uri="{BB962C8B-B14F-4D97-AF65-F5344CB8AC3E}">
        <p14:creationId xmlns:p14="http://schemas.microsoft.com/office/powerpoint/2010/main" val="1604016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40F13A7-8088-432C-A44F-708A77E7BE7B}" type="datetimeFigureOut">
              <a:rPr lang="en-US" smtClean="0"/>
              <a:t>1/13/2016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99B7F12-D574-4C29-8CE3-0E314258E4A6}" type="slidenum">
              <a:rPr lang="en-US" smtClean="0"/>
              <a:t>‹#›</a:t>
            </a:fld>
            <a:endParaRPr lang="en-US"/>
          </a:p>
        </p:txBody>
      </p:sp>
    </p:spTree>
    <p:extLst>
      <p:ext uri="{BB962C8B-B14F-4D97-AF65-F5344CB8AC3E}">
        <p14:creationId xmlns:p14="http://schemas.microsoft.com/office/powerpoint/2010/main" val="26332387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40F13A7-8088-432C-A44F-708A77E7BE7B}" type="datetimeFigureOut">
              <a:rPr lang="en-US" smtClean="0"/>
              <a:t>1/13/2016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99B7F12-D574-4C29-8CE3-0E314258E4A6}" type="slidenum">
              <a:rPr lang="en-US" smtClean="0"/>
              <a:t>‹#›</a:t>
            </a:fld>
            <a:endParaRPr lang="en-US"/>
          </a:p>
        </p:txBody>
      </p:sp>
    </p:spTree>
    <p:extLst>
      <p:ext uri="{BB962C8B-B14F-4D97-AF65-F5344CB8AC3E}">
        <p14:creationId xmlns:p14="http://schemas.microsoft.com/office/powerpoint/2010/main" val="36592095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40F13A7-8088-432C-A44F-708A77E7BE7B}" type="datetimeFigureOut">
              <a:rPr lang="en-US" smtClean="0"/>
              <a:t>1/13/2016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99B7F12-D574-4C29-8CE3-0E314258E4A6}" type="slidenum">
              <a:rPr lang="en-US" smtClean="0"/>
              <a:t>‹#›</a:t>
            </a:fld>
            <a:endParaRPr lang="en-US"/>
          </a:p>
        </p:txBody>
      </p:sp>
    </p:spTree>
    <p:extLst>
      <p:ext uri="{BB962C8B-B14F-4D97-AF65-F5344CB8AC3E}">
        <p14:creationId xmlns:p14="http://schemas.microsoft.com/office/powerpoint/2010/main" val="6232804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40F13A7-8088-432C-A44F-708A77E7BE7B}" type="datetimeFigureOut">
              <a:rPr lang="en-US" smtClean="0"/>
              <a:t>1/13/2016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99B7F12-D574-4C29-8CE3-0E314258E4A6}" type="slidenum">
              <a:rPr lang="en-US" smtClean="0"/>
              <a:t>‹#›</a:t>
            </a:fld>
            <a:endParaRPr lang="en-US"/>
          </a:p>
        </p:txBody>
      </p:sp>
    </p:spTree>
    <p:extLst>
      <p:ext uri="{BB962C8B-B14F-4D97-AF65-F5344CB8AC3E}">
        <p14:creationId xmlns:p14="http://schemas.microsoft.com/office/powerpoint/2010/main" val="41760191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40F13A7-8088-432C-A44F-708A77E7BE7B}" type="datetimeFigureOut">
              <a:rPr lang="en-US" smtClean="0"/>
              <a:t>1/13/2016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99B7F12-D574-4C29-8CE3-0E314258E4A6}" type="slidenum">
              <a:rPr lang="en-US" smtClean="0"/>
              <a:t>‹#›</a:t>
            </a:fld>
            <a:endParaRPr lang="en-US"/>
          </a:p>
        </p:txBody>
      </p:sp>
    </p:spTree>
    <p:extLst>
      <p:ext uri="{BB962C8B-B14F-4D97-AF65-F5344CB8AC3E}">
        <p14:creationId xmlns:p14="http://schemas.microsoft.com/office/powerpoint/2010/main" val="28364423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640F13A7-8088-432C-A44F-708A77E7BE7B}" type="datetimeFigureOut">
              <a:rPr lang="en-US" smtClean="0"/>
              <a:t>1/13/2016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99B7F12-D574-4C29-8CE3-0E314258E4A6}" type="slidenum">
              <a:rPr lang="en-US" smtClean="0"/>
              <a:t>‹#›</a:t>
            </a:fld>
            <a:endParaRPr lang="en-US"/>
          </a:p>
        </p:txBody>
      </p:sp>
    </p:spTree>
    <p:extLst>
      <p:ext uri="{BB962C8B-B14F-4D97-AF65-F5344CB8AC3E}">
        <p14:creationId xmlns:p14="http://schemas.microsoft.com/office/powerpoint/2010/main" val="25412943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640F13A7-8088-432C-A44F-708A77E7BE7B}" type="datetimeFigureOut">
              <a:rPr lang="en-US" smtClean="0"/>
              <a:t>1/13/2016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99B7F12-D574-4C29-8CE3-0E314258E4A6}" type="slidenum">
              <a:rPr lang="en-US" smtClean="0"/>
              <a:t>‹#›</a:t>
            </a:fld>
            <a:endParaRPr lang="en-US"/>
          </a:p>
        </p:txBody>
      </p:sp>
    </p:spTree>
    <p:extLst>
      <p:ext uri="{BB962C8B-B14F-4D97-AF65-F5344CB8AC3E}">
        <p14:creationId xmlns:p14="http://schemas.microsoft.com/office/powerpoint/2010/main" val="2740726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40F13A7-8088-432C-A44F-708A77E7BE7B}" type="datetimeFigureOut">
              <a:rPr lang="en-US" smtClean="0"/>
              <a:t>1/13/2016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99B7F12-D574-4C29-8CE3-0E314258E4A6}" type="slidenum">
              <a:rPr lang="en-US" smtClean="0"/>
              <a:t>‹#›</a:t>
            </a:fld>
            <a:endParaRPr lang="en-US"/>
          </a:p>
        </p:txBody>
      </p:sp>
    </p:spTree>
    <p:extLst>
      <p:ext uri="{BB962C8B-B14F-4D97-AF65-F5344CB8AC3E}">
        <p14:creationId xmlns:p14="http://schemas.microsoft.com/office/powerpoint/2010/main" val="13515816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40F13A7-8088-432C-A44F-708A77E7BE7B}" type="datetimeFigureOut">
              <a:rPr lang="en-US" smtClean="0"/>
              <a:t>1/13/2016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99B7F12-D574-4C29-8CE3-0E314258E4A6}" type="slidenum">
              <a:rPr lang="en-US" smtClean="0"/>
              <a:t>‹#›</a:t>
            </a:fld>
            <a:endParaRPr lang="en-US"/>
          </a:p>
        </p:txBody>
      </p:sp>
    </p:spTree>
    <p:extLst>
      <p:ext uri="{BB962C8B-B14F-4D97-AF65-F5344CB8AC3E}">
        <p14:creationId xmlns:p14="http://schemas.microsoft.com/office/powerpoint/2010/main" val="11483667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40F13A7-8088-432C-A44F-708A77E7BE7B}" type="datetimeFigureOut">
              <a:rPr lang="en-US" smtClean="0"/>
              <a:t>1/13/2016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99B7F12-D574-4C29-8CE3-0E314258E4A6}" type="slidenum">
              <a:rPr lang="en-US" smtClean="0"/>
              <a:t>‹#›</a:t>
            </a:fld>
            <a:endParaRPr lang="en-US"/>
          </a:p>
        </p:txBody>
      </p:sp>
    </p:spTree>
    <p:extLst>
      <p:ext uri="{BB962C8B-B14F-4D97-AF65-F5344CB8AC3E}">
        <p14:creationId xmlns:p14="http://schemas.microsoft.com/office/powerpoint/2010/main" val="2874899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40F13A7-8088-432C-A44F-708A77E7BE7B}" type="datetimeFigureOut">
              <a:rPr lang="en-US" smtClean="0"/>
              <a:t>1/13/2016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99B7F12-D574-4C29-8CE3-0E314258E4A6}" type="slidenum">
              <a:rPr lang="en-US" smtClean="0"/>
              <a:t>‹#›</a:t>
            </a:fld>
            <a:endParaRPr lang="en-US"/>
          </a:p>
        </p:txBody>
      </p:sp>
    </p:spTree>
    <p:extLst>
      <p:ext uri="{BB962C8B-B14F-4D97-AF65-F5344CB8AC3E}">
        <p14:creationId xmlns:p14="http://schemas.microsoft.com/office/powerpoint/2010/main" val="28748564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40F13A7-8088-432C-A44F-708A77E7BE7B}" type="datetimeFigureOut">
              <a:rPr lang="en-US" smtClean="0"/>
              <a:t>1/13/2016</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99B7F12-D574-4C29-8CE3-0E314258E4A6}" type="slidenum">
              <a:rPr lang="en-US" smtClean="0"/>
              <a:t>‹#›</a:t>
            </a:fld>
            <a:endParaRPr lang="en-US"/>
          </a:p>
        </p:txBody>
      </p:sp>
    </p:spTree>
    <p:extLst>
      <p:ext uri="{BB962C8B-B14F-4D97-AF65-F5344CB8AC3E}">
        <p14:creationId xmlns:p14="http://schemas.microsoft.com/office/powerpoint/2010/main" val="103524389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jpg"/><Relationship Id="rId7"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image" Target="../media/image4.png"/><Relationship Id="rId4" Type="http://schemas.openxmlformats.org/officeDocument/2006/relationships/image" Target="../media/image3.jp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8" Type="http://schemas.openxmlformats.org/officeDocument/2006/relationships/image" Target="../media/image18.jpg"/><Relationship Id="rId3" Type="http://schemas.openxmlformats.org/officeDocument/2006/relationships/image" Target="../media/image14.jpeg"/><Relationship Id="rId7" Type="http://schemas.openxmlformats.org/officeDocument/2006/relationships/image" Target="../media/image17.jp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6.jpg"/><Relationship Id="rId5" Type="http://schemas.openxmlformats.org/officeDocument/2006/relationships/image" Target="../media/image15.gif"/><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1.gif"/><Relationship Id="rId5" Type="http://schemas.openxmlformats.org/officeDocument/2006/relationships/image" Target="../media/image1.png"/><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23.jpeg"/><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5658" y="1260157"/>
            <a:ext cx="10515600" cy="1087185"/>
          </a:xfrm>
        </p:spPr>
        <p:txBody>
          <a:bodyPr>
            <a:normAutofit/>
          </a:bodyPr>
          <a:lstStyle/>
          <a:p>
            <a:pPr algn="ctr"/>
            <a:r>
              <a:rPr lang="en-US" sz="2800" dirty="0" smtClean="0">
                <a:latin typeface="Times New Roman" panose="02020603050405020304" pitchFamily="18" charset="0"/>
                <a:cs typeface="Times New Roman" panose="02020603050405020304" pitchFamily="18" charset="0"/>
              </a:rPr>
              <a:t>KHÓA LUẬN TỐT NGHIỆP</a:t>
            </a:r>
            <a:endParaRPr lang="en-US" sz="28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68811" y="2234632"/>
            <a:ext cx="11803967" cy="1877695"/>
          </a:xfrm>
        </p:spPr>
        <p:txBody>
          <a:bodyPr>
            <a:normAutofit/>
          </a:bodyPr>
          <a:lstStyle/>
          <a:p>
            <a:pPr marL="0" indent="0" algn="ctr">
              <a:buNone/>
            </a:pPr>
            <a:r>
              <a:rPr lang="en-US" sz="4200" b="1" dirty="0" smtClean="0">
                <a:solidFill>
                  <a:schemeClr val="tx1">
                    <a:lumMod val="85000"/>
                    <a:lumOff val="15000"/>
                  </a:schemeClr>
                </a:solidFill>
                <a:latin typeface="Times New Roman" panose="02020603050405020304" pitchFamily="18" charset="0"/>
                <a:cs typeface="Times New Roman" panose="02020603050405020304" pitchFamily="18" charset="0"/>
              </a:rPr>
              <a:t>ỨNG DỤNG CHĂM SÓC SỨC KHỎE TRÊN ANDROID</a:t>
            </a:r>
            <a:endParaRPr lang="en-US" sz="4200" b="1" dirty="0">
              <a:solidFill>
                <a:schemeClr val="tx1">
                  <a:lumMod val="85000"/>
                  <a:lumOff val="15000"/>
                </a:schemeClr>
              </a:solidFill>
              <a:latin typeface="Times New Roman" panose="02020603050405020304" pitchFamily="18" charset="0"/>
              <a:cs typeface="Times New Roman" panose="02020603050405020304" pitchFamily="18" charset="0"/>
            </a:endParaRPr>
          </a:p>
        </p:txBody>
      </p:sp>
      <p:sp>
        <p:nvSpPr>
          <p:cNvPr id="4" name="Rectangle 3"/>
          <p:cNvSpPr/>
          <p:nvPr/>
        </p:nvSpPr>
        <p:spPr>
          <a:xfrm>
            <a:off x="0" y="-25"/>
            <a:ext cx="12192000" cy="1280185"/>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itle 26"/>
          <p:cNvSpPr txBox="1">
            <a:spLocks/>
          </p:cNvSpPr>
          <p:nvPr/>
        </p:nvSpPr>
        <p:spPr>
          <a:xfrm>
            <a:off x="838200" y="365126"/>
            <a:ext cx="10515600" cy="73109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20000"/>
              </a:lnSpc>
            </a:pPr>
            <a:r>
              <a:rPr lang="en-US" sz="2400" dirty="0" smtClean="0">
                <a:solidFill>
                  <a:schemeClr val="bg1"/>
                </a:solidFill>
                <a:latin typeface="Times New Roman" panose="02020603050405020304" pitchFamily="18" charset="0"/>
                <a:cs typeface="Times New Roman" panose="02020603050405020304" pitchFamily="18" charset="0"/>
              </a:rPr>
              <a:t>TRƯỜNG ĐẠI HỌC CÔNG NGHỆ THÔNG TIN</a:t>
            </a:r>
          </a:p>
          <a:p>
            <a:pPr algn="ctr">
              <a:lnSpc>
                <a:spcPct val="120000"/>
              </a:lnSpc>
            </a:pPr>
            <a:r>
              <a:rPr lang="en-US" sz="2400" dirty="0" smtClean="0">
                <a:solidFill>
                  <a:schemeClr val="bg1"/>
                </a:solidFill>
                <a:latin typeface="Times New Roman" panose="02020603050405020304" pitchFamily="18" charset="0"/>
                <a:cs typeface="Times New Roman" panose="02020603050405020304" pitchFamily="18" charset="0"/>
              </a:rPr>
              <a:t>KHOA CÔNG NGHỆ PHẦN MỀM</a:t>
            </a:r>
            <a:endParaRPr lang="en-US" sz="2400" dirty="0">
              <a:solidFill>
                <a:schemeClr val="bg1"/>
              </a:solidFill>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49231" y="233157"/>
            <a:ext cx="1009137" cy="813820"/>
          </a:xfrm>
          <a:prstGeom prst="rect">
            <a:avLst/>
          </a:prstGeom>
        </p:spPr>
      </p:pic>
      <p:sp>
        <p:nvSpPr>
          <p:cNvPr id="7" name="Title 1"/>
          <p:cNvSpPr txBox="1">
            <a:spLocks/>
          </p:cNvSpPr>
          <p:nvPr/>
        </p:nvSpPr>
        <p:spPr>
          <a:xfrm>
            <a:off x="1457178" y="3997481"/>
            <a:ext cx="10515600" cy="57213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200" dirty="0" err="1" smtClean="0">
                <a:latin typeface="Times New Roman" panose="02020603050405020304" pitchFamily="18" charset="0"/>
                <a:cs typeface="Times New Roman" panose="02020603050405020304" pitchFamily="18" charset="0"/>
              </a:rPr>
              <a:t>Sinh</a:t>
            </a:r>
            <a:r>
              <a:rPr lang="en-US" sz="2200" dirty="0" smtClean="0">
                <a:latin typeface="Times New Roman" panose="02020603050405020304" pitchFamily="18" charset="0"/>
                <a:cs typeface="Times New Roman" panose="02020603050405020304" pitchFamily="18" charset="0"/>
              </a:rPr>
              <a:t> </a:t>
            </a:r>
            <a:r>
              <a:rPr lang="en-US" sz="2200" dirty="0" err="1" smtClean="0">
                <a:latin typeface="Times New Roman" panose="02020603050405020304" pitchFamily="18" charset="0"/>
                <a:cs typeface="Times New Roman" panose="02020603050405020304" pitchFamily="18" charset="0"/>
              </a:rPr>
              <a:t>viên</a:t>
            </a:r>
            <a:r>
              <a:rPr lang="en-US" sz="2200" dirty="0" smtClean="0">
                <a:latin typeface="Times New Roman" panose="02020603050405020304" pitchFamily="18" charset="0"/>
                <a:cs typeface="Times New Roman" panose="02020603050405020304" pitchFamily="18" charset="0"/>
              </a:rPr>
              <a:t> </a:t>
            </a:r>
            <a:r>
              <a:rPr lang="en-US" sz="2200" dirty="0" err="1" smtClean="0">
                <a:latin typeface="Times New Roman" panose="02020603050405020304" pitchFamily="18" charset="0"/>
                <a:cs typeface="Times New Roman" panose="02020603050405020304" pitchFamily="18" charset="0"/>
              </a:rPr>
              <a:t>thực</a:t>
            </a:r>
            <a:r>
              <a:rPr lang="en-US" sz="2200" dirty="0" smtClean="0">
                <a:latin typeface="Times New Roman" panose="02020603050405020304" pitchFamily="18" charset="0"/>
                <a:cs typeface="Times New Roman" panose="02020603050405020304" pitchFamily="18" charset="0"/>
              </a:rPr>
              <a:t> </a:t>
            </a:r>
            <a:r>
              <a:rPr lang="en-US" sz="2200" dirty="0" err="1" smtClean="0">
                <a:latin typeface="Times New Roman" panose="02020603050405020304" pitchFamily="18" charset="0"/>
                <a:cs typeface="Times New Roman" panose="02020603050405020304" pitchFamily="18" charset="0"/>
              </a:rPr>
              <a:t>hiện</a:t>
            </a:r>
            <a:r>
              <a:rPr lang="en-US" sz="2200" dirty="0" smtClean="0">
                <a:latin typeface="Times New Roman" panose="02020603050405020304" pitchFamily="18" charset="0"/>
                <a:cs typeface="Times New Roman" panose="02020603050405020304" pitchFamily="18" charset="0"/>
              </a:rPr>
              <a:t>:</a:t>
            </a:r>
            <a:endParaRPr lang="en-US" sz="2200" dirty="0">
              <a:latin typeface="Times New Roman" panose="02020603050405020304" pitchFamily="18" charset="0"/>
              <a:cs typeface="Times New Roman" panose="02020603050405020304" pitchFamily="18" charset="0"/>
            </a:endParaRPr>
          </a:p>
        </p:txBody>
      </p:sp>
      <p:sp>
        <p:nvSpPr>
          <p:cNvPr id="8" name="Content Placeholder 2"/>
          <p:cNvSpPr txBox="1">
            <a:spLocks/>
          </p:cNvSpPr>
          <p:nvPr/>
        </p:nvSpPr>
        <p:spPr>
          <a:xfrm>
            <a:off x="1457178" y="5496719"/>
            <a:ext cx="10515600" cy="55181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200" dirty="0" err="1" smtClean="0">
                <a:latin typeface="Times New Roman" panose="02020603050405020304" pitchFamily="18" charset="0"/>
                <a:cs typeface="Times New Roman" panose="02020603050405020304" pitchFamily="18" charset="0"/>
              </a:rPr>
              <a:t>Giáo</a:t>
            </a:r>
            <a:r>
              <a:rPr lang="en-US" sz="2200" dirty="0" smtClean="0">
                <a:latin typeface="Times New Roman" panose="02020603050405020304" pitchFamily="18" charset="0"/>
                <a:cs typeface="Times New Roman" panose="02020603050405020304" pitchFamily="18" charset="0"/>
              </a:rPr>
              <a:t> </a:t>
            </a:r>
            <a:r>
              <a:rPr lang="en-US" sz="2200" dirty="0" err="1" smtClean="0">
                <a:latin typeface="Times New Roman" panose="02020603050405020304" pitchFamily="18" charset="0"/>
                <a:cs typeface="Times New Roman" panose="02020603050405020304" pitchFamily="18" charset="0"/>
              </a:rPr>
              <a:t>viên</a:t>
            </a:r>
            <a:r>
              <a:rPr lang="en-US" sz="2200" dirty="0" smtClean="0">
                <a:latin typeface="Times New Roman" panose="02020603050405020304" pitchFamily="18" charset="0"/>
                <a:cs typeface="Times New Roman" panose="02020603050405020304" pitchFamily="18" charset="0"/>
              </a:rPr>
              <a:t> </a:t>
            </a:r>
            <a:r>
              <a:rPr lang="en-US" sz="2200" dirty="0" err="1" smtClean="0">
                <a:latin typeface="Times New Roman" panose="02020603050405020304" pitchFamily="18" charset="0"/>
                <a:cs typeface="Times New Roman" panose="02020603050405020304" pitchFamily="18" charset="0"/>
              </a:rPr>
              <a:t>hướng</a:t>
            </a:r>
            <a:r>
              <a:rPr lang="en-US" sz="2200" dirty="0" smtClean="0">
                <a:latin typeface="Times New Roman" panose="02020603050405020304" pitchFamily="18" charset="0"/>
                <a:cs typeface="Times New Roman" panose="02020603050405020304" pitchFamily="18" charset="0"/>
              </a:rPr>
              <a:t> </a:t>
            </a:r>
            <a:r>
              <a:rPr lang="en-US" sz="2200" dirty="0" err="1" smtClean="0">
                <a:latin typeface="Times New Roman" panose="02020603050405020304" pitchFamily="18" charset="0"/>
                <a:cs typeface="Times New Roman" panose="02020603050405020304" pitchFamily="18" charset="0"/>
              </a:rPr>
              <a:t>dẫn</a:t>
            </a:r>
            <a:r>
              <a:rPr lang="en-US" sz="2200" dirty="0" smtClean="0">
                <a:latin typeface="Times New Roman" panose="02020603050405020304" pitchFamily="18" charset="0"/>
                <a:cs typeface="Times New Roman" panose="02020603050405020304" pitchFamily="18" charset="0"/>
              </a:rPr>
              <a:t>:</a:t>
            </a:r>
            <a:endParaRPr lang="en-US" sz="2200" dirty="0">
              <a:latin typeface="Times New Roman" panose="02020603050405020304" pitchFamily="18" charset="0"/>
              <a:cs typeface="Times New Roman" panose="02020603050405020304" pitchFamily="18" charset="0"/>
            </a:endParaRPr>
          </a:p>
        </p:txBody>
      </p:sp>
      <p:sp>
        <p:nvSpPr>
          <p:cNvPr id="9" name="Title 1"/>
          <p:cNvSpPr txBox="1">
            <a:spLocks/>
          </p:cNvSpPr>
          <p:nvPr/>
        </p:nvSpPr>
        <p:spPr>
          <a:xfrm>
            <a:off x="936673" y="4500945"/>
            <a:ext cx="10515600" cy="137636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b="1" dirty="0" smtClean="0">
                <a:solidFill>
                  <a:schemeClr val="tx1">
                    <a:lumMod val="85000"/>
                    <a:lumOff val="15000"/>
                  </a:schemeClr>
                </a:solidFill>
                <a:latin typeface="Times New Roman" panose="02020603050405020304" pitchFamily="18" charset="0"/>
                <a:cs typeface="Times New Roman" panose="02020603050405020304" pitchFamily="18" charset="0"/>
              </a:rPr>
              <a:t>	TRẦN QUỐC THÁI		11520360		KTPM2011</a:t>
            </a:r>
          </a:p>
          <a:p>
            <a:r>
              <a:rPr lang="en-US" sz="2400" b="1" dirty="0" smtClean="0">
                <a:solidFill>
                  <a:schemeClr val="tx1">
                    <a:lumMod val="85000"/>
                    <a:lumOff val="15000"/>
                  </a:schemeClr>
                </a:solidFill>
                <a:latin typeface="Times New Roman" panose="02020603050405020304" pitchFamily="18" charset="0"/>
                <a:cs typeface="Times New Roman" panose="02020603050405020304" pitchFamily="18" charset="0"/>
              </a:rPr>
              <a:t>	NGUYỄN PHI VIỄN	11520687		KTPM2011</a:t>
            </a:r>
          </a:p>
          <a:p>
            <a:pPr algn="ctr"/>
            <a:endParaRPr lang="en-US" sz="2400" b="1" dirty="0">
              <a:solidFill>
                <a:schemeClr val="tx1">
                  <a:lumMod val="85000"/>
                  <a:lumOff val="15000"/>
                </a:schemeClr>
              </a:solidFill>
              <a:latin typeface="Times New Roman" panose="02020603050405020304" pitchFamily="18" charset="0"/>
              <a:cs typeface="Times New Roman" panose="02020603050405020304" pitchFamily="18" charset="0"/>
            </a:endParaRPr>
          </a:p>
        </p:txBody>
      </p:sp>
      <p:sp>
        <p:nvSpPr>
          <p:cNvPr id="10" name="Content Placeholder 2"/>
          <p:cNvSpPr txBox="1">
            <a:spLocks/>
          </p:cNvSpPr>
          <p:nvPr/>
        </p:nvSpPr>
        <p:spPr>
          <a:xfrm>
            <a:off x="936673" y="6048534"/>
            <a:ext cx="10515600" cy="55181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b="1" dirty="0" smtClean="0">
                <a:solidFill>
                  <a:schemeClr val="tx1">
                    <a:lumMod val="85000"/>
                    <a:lumOff val="15000"/>
                  </a:schemeClr>
                </a:solidFill>
                <a:latin typeface="Times New Roman" panose="02020603050405020304" pitchFamily="18" charset="0"/>
                <a:cs typeface="Times New Roman" panose="02020603050405020304" pitchFamily="18" charset="0"/>
              </a:rPr>
              <a:t>	THS. TRẦN ANH DŨNG</a:t>
            </a:r>
            <a:endParaRPr lang="en-US" sz="2400" b="1" dirty="0">
              <a:solidFill>
                <a:schemeClr val="tx1">
                  <a:lumMod val="85000"/>
                  <a:lumOff val="1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203797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84200" y="1690688"/>
            <a:ext cx="10769600" cy="4351338"/>
          </a:xfrm>
        </p:spPr>
        <p:txBody>
          <a:bodyPr>
            <a:noAutofit/>
          </a:bodyPr>
          <a:lstStyle/>
          <a:p>
            <a:pPr lvl="1">
              <a:buFont typeface="Wingdings" panose="05000000000000000000" pitchFamily="2" charset="2"/>
              <a:buChar char="q"/>
            </a:pPr>
            <a:r>
              <a:rPr lang="en-US" sz="3600" dirty="0">
                <a:latin typeface="Times New Roman" panose="02020603050405020304" pitchFamily="18" charset="0"/>
                <a:cs typeface="Times New Roman" panose="02020603050405020304" pitchFamily="18" charset="0"/>
              </a:rPr>
              <a:t> </a:t>
            </a:r>
            <a:r>
              <a:rPr lang="en-US" sz="3600" dirty="0" smtClean="0">
                <a:latin typeface="Times New Roman" panose="02020603050405020304" pitchFamily="18" charset="0"/>
                <a:cs typeface="Times New Roman" panose="02020603050405020304" pitchFamily="18" charset="0"/>
              </a:rPr>
              <a:t> </a:t>
            </a:r>
            <a:r>
              <a:rPr lang="vi-VN" sz="3600" dirty="0" smtClean="0">
                <a:latin typeface="Times New Roman" panose="02020603050405020304" pitchFamily="18" charset="0"/>
                <a:cs typeface="Times New Roman" panose="02020603050405020304" pitchFamily="18" charset="0"/>
              </a:rPr>
              <a:t>Tính</a:t>
            </a:r>
            <a:r>
              <a:rPr lang="en-US" sz="3600" dirty="0" smtClean="0">
                <a:latin typeface="Times New Roman" panose="02020603050405020304" pitchFamily="18" charset="0"/>
                <a:cs typeface="Times New Roman" panose="02020603050405020304" pitchFamily="18" charset="0"/>
              </a:rPr>
              <a:t> WHR (</a:t>
            </a:r>
            <a:r>
              <a:rPr lang="en-US" sz="3600" dirty="0">
                <a:latin typeface="Times New Roman" panose="02020603050405020304" pitchFamily="18" charset="0"/>
                <a:cs typeface="Times New Roman" panose="02020603050405020304" pitchFamily="18" charset="0"/>
              </a:rPr>
              <a:t>Waist Hip Ratio</a:t>
            </a:r>
            <a:r>
              <a:rPr lang="en-US" sz="3600" dirty="0" smtClean="0">
                <a:latin typeface="Times New Roman" panose="02020603050405020304" pitchFamily="18" charset="0"/>
                <a:cs typeface="Times New Roman" panose="02020603050405020304" pitchFamily="18" charset="0"/>
              </a:rPr>
              <a:t>)</a:t>
            </a:r>
            <a:endParaRPr lang="en-US" sz="3600" dirty="0">
              <a:latin typeface="Times New Roman" panose="02020603050405020304" pitchFamily="18" charset="0"/>
              <a:cs typeface="Times New Roman" panose="02020603050405020304" pitchFamily="18" charset="0"/>
            </a:endParaRPr>
          </a:p>
          <a:p>
            <a:pPr marL="1257300" lvl="3" indent="-342900">
              <a:spcBef>
                <a:spcPts val="1000"/>
              </a:spcBef>
            </a:pPr>
            <a:r>
              <a:rPr lang="en-US" sz="3200" dirty="0" smtClean="0">
                <a:latin typeface="Times New Roman" panose="02020603050405020304" pitchFamily="18" charset="0"/>
                <a:cs typeface="Times New Roman" panose="02020603050405020304" pitchFamily="18" charset="0"/>
              </a:rPr>
              <a:t>L</a:t>
            </a:r>
            <a:r>
              <a:rPr lang="vi-VN" sz="3200" dirty="0" smtClean="0">
                <a:latin typeface="Times New Roman" panose="02020603050405020304" pitchFamily="18" charset="0"/>
                <a:cs typeface="Times New Roman" panose="02020603050405020304" pitchFamily="18" charset="0"/>
              </a:rPr>
              <a:t>à </a:t>
            </a:r>
            <a:r>
              <a:rPr lang="vi-VN" sz="3200" dirty="0">
                <a:latin typeface="Times New Roman" panose="02020603050405020304" pitchFamily="18" charset="0"/>
                <a:cs typeface="Times New Roman" panose="02020603050405020304" pitchFamily="18" charset="0"/>
              </a:rPr>
              <a:t>chỉ số đánh giá sự phân bố mỡ trong cơ </a:t>
            </a:r>
            <a:r>
              <a:rPr lang="vi-VN" sz="3200" dirty="0" smtClean="0">
                <a:latin typeface="Times New Roman" panose="02020603050405020304" pitchFamily="18" charset="0"/>
                <a:cs typeface="Times New Roman" panose="02020603050405020304" pitchFamily="18" charset="0"/>
              </a:rPr>
              <a:t>thể</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chúng</a:t>
            </a:r>
            <a:r>
              <a:rPr lang="en-US" sz="3200" dirty="0" smtClean="0">
                <a:latin typeface="Times New Roman" panose="02020603050405020304" pitchFamily="18" charset="0"/>
                <a:cs typeface="Times New Roman" panose="02020603050405020304" pitchFamily="18" charset="0"/>
              </a:rPr>
              <a:t> ta.</a:t>
            </a:r>
          </a:p>
          <a:p>
            <a:pPr marL="1257300" lvl="3" indent="-342900">
              <a:spcBef>
                <a:spcPts val="1000"/>
              </a:spcBef>
            </a:pPr>
            <a:r>
              <a:rPr lang="en-US" sz="3200" b="1" i="1" dirty="0" err="1">
                <a:latin typeface="Times New Roman" panose="02020603050405020304" pitchFamily="18" charset="0"/>
                <a:cs typeface="Times New Roman" panose="02020603050405020304" pitchFamily="18" charset="0"/>
              </a:rPr>
              <a:t>Cách</a:t>
            </a:r>
            <a:r>
              <a:rPr lang="en-US" sz="3200" b="1" i="1" dirty="0">
                <a:latin typeface="Times New Roman" panose="02020603050405020304" pitchFamily="18" charset="0"/>
                <a:cs typeface="Times New Roman" panose="02020603050405020304" pitchFamily="18" charset="0"/>
              </a:rPr>
              <a:t> </a:t>
            </a:r>
            <a:r>
              <a:rPr lang="en-US" sz="3200" b="1" i="1" dirty="0" err="1">
                <a:latin typeface="Times New Roman" panose="02020603050405020304" pitchFamily="18" charset="0"/>
                <a:cs typeface="Times New Roman" panose="02020603050405020304" pitchFamily="18" charset="0"/>
              </a:rPr>
              <a:t>tính</a:t>
            </a:r>
            <a:r>
              <a:rPr lang="en-US" sz="3200" b="1" i="1" dirty="0">
                <a:latin typeface="Times New Roman" panose="02020603050405020304" pitchFamily="18" charset="0"/>
                <a:cs typeface="Times New Roman" panose="02020603050405020304" pitchFamily="18" charset="0"/>
              </a:rPr>
              <a:t> </a:t>
            </a:r>
            <a:r>
              <a:rPr lang="en-US" sz="3200" b="1" i="1" dirty="0" err="1">
                <a:latin typeface="Times New Roman" panose="02020603050405020304" pitchFamily="18" charset="0"/>
                <a:cs typeface="Times New Roman" panose="02020603050405020304" pitchFamily="18" charset="0"/>
              </a:rPr>
              <a:t>chỉ</a:t>
            </a:r>
            <a:r>
              <a:rPr lang="en-US" sz="3200" b="1" i="1" dirty="0">
                <a:latin typeface="Times New Roman" panose="02020603050405020304" pitchFamily="18" charset="0"/>
                <a:cs typeface="Times New Roman" panose="02020603050405020304" pitchFamily="18" charset="0"/>
              </a:rPr>
              <a:t> </a:t>
            </a:r>
            <a:r>
              <a:rPr lang="en-US" sz="3200" b="1" i="1" dirty="0" err="1">
                <a:latin typeface="Times New Roman" panose="02020603050405020304" pitchFamily="18" charset="0"/>
                <a:cs typeface="Times New Roman" panose="02020603050405020304" pitchFamily="18" charset="0"/>
              </a:rPr>
              <a:t>số</a:t>
            </a:r>
            <a:r>
              <a:rPr lang="en-US" sz="3200" b="1" i="1" dirty="0">
                <a:latin typeface="Times New Roman" panose="02020603050405020304" pitchFamily="18" charset="0"/>
                <a:cs typeface="Times New Roman" panose="02020603050405020304" pitchFamily="18" charset="0"/>
              </a:rPr>
              <a:t> WHR:</a:t>
            </a:r>
            <a:r>
              <a:rPr lang="en-US" sz="3200" dirty="0">
                <a:latin typeface="Times New Roman" panose="02020603050405020304" pitchFamily="18" charset="0"/>
                <a:cs typeface="Times New Roman" panose="02020603050405020304" pitchFamily="18" charset="0"/>
              </a:rPr>
              <a:t/>
            </a:r>
            <a:br>
              <a:rPr lang="en-US" sz="3200" dirty="0">
                <a:latin typeface="Times New Roman" panose="02020603050405020304" pitchFamily="18" charset="0"/>
                <a:cs typeface="Times New Roman" panose="02020603050405020304" pitchFamily="18" charset="0"/>
              </a:rPr>
            </a:br>
            <a:r>
              <a:rPr lang="en-US" sz="3200" dirty="0">
                <a:latin typeface="Times New Roman" panose="02020603050405020304" pitchFamily="18" charset="0"/>
                <a:cs typeface="Times New Roman" panose="02020603050405020304" pitchFamily="18" charset="0"/>
              </a:rPr>
              <a:t> </a:t>
            </a:r>
            <a:r>
              <a:rPr lang="en-US" sz="3200" b="1" dirty="0">
                <a:latin typeface="Times New Roman" panose="02020603050405020304" pitchFamily="18" charset="0"/>
                <a:cs typeface="Times New Roman" panose="02020603050405020304" pitchFamily="18" charset="0"/>
              </a:rPr>
              <a:t>            </a:t>
            </a:r>
            <a:r>
              <a:rPr lang="en-US" sz="3200" b="1" dirty="0" smtClean="0">
                <a:latin typeface="Times New Roman" panose="02020603050405020304" pitchFamily="18" charset="0"/>
                <a:cs typeface="Times New Roman" panose="02020603050405020304" pitchFamily="18" charset="0"/>
              </a:rPr>
              <a:t>  </a:t>
            </a:r>
            <a:r>
              <a:rPr lang="en-US" sz="3200" b="1" dirty="0" err="1" smtClean="0">
                <a:latin typeface="Times New Roman" panose="02020603050405020304" pitchFamily="18" charset="0"/>
                <a:cs typeface="Times New Roman" panose="02020603050405020304" pitchFamily="18" charset="0"/>
              </a:rPr>
              <a:t>Vòng</a:t>
            </a:r>
            <a:r>
              <a:rPr lang="en-US" sz="3200" b="1" dirty="0" smtClean="0">
                <a:latin typeface="Times New Roman" panose="02020603050405020304" pitchFamily="18" charset="0"/>
                <a:cs typeface="Times New Roman" panose="02020603050405020304" pitchFamily="18" charset="0"/>
              </a:rPr>
              <a:t> </a:t>
            </a:r>
            <a:r>
              <a:rPr lang="en-US" sz="3200" b="1" dirty="0" err="1">
                <a:latin typeface="Times New Roman" panose="02020603050405020304" pitchFamily="18" charset="0"/>
                <a:cs typeface="Times New Roman" panose="02020603050405020304" pitchFamily="18" charset="0"/>
              </a:rPr>
              <a:t>eo</a:t>
            </a:r>
            <a:r>
              <a:rPr lang="en-US" sz="3200" b="1" dirty="0">
                <a:latin typeface="Times New Roman" panose="02020603050405020304" pitchFamily="18" charset="0"/>
                <a:cs typeface="Times New Roman" panose="02020603050405020304" pitchFamily="18" charset="0"/>
              </a:rPr>
              <a:t> </a:t>
            </a:r>
            <a:r>
              <a:rPr lang="en-US" sz="3200" dirty="0">
                <a:latin typeface="Times New Roman" panose="02020603050405020304" pitchFamily="18" charset="0"/>
                <a:cs typeface="Times New Roman" panose="02020603050405020304" pitchFamily="18" charset="0"/>
              </a:rPr>
              <a:t/>
            </a:r>
            <a:br>
              <a:rPr lang="en-US" sz="3200" dirty="0">
                <a:latin typeface="Times New Roman" panose="02020603050405020304" pitchFamily="18" charset="0"/>
                <a:cs typeface="Times New Roman" panose="02020603050405020304" pitchFamily="18" charset="0"/>
              </a:rPr>
            </a:br>
            <a:r>
              <a:rPr lang="en-US" sz="3200" b="1" dirty="0">
                <a:latin typeface="Times New Roman" panose="02020603050405020304" pitchFamily="18" charset="0"/>
                <a:cs typeface="Times New Roman" panose="02020603050405020304" pitchFamily="18" charset="0"/>
              </a:rPr>
              <a:t>WHR = --------------</a:t>
            </a:r>
            <a:r>
              <a:rPr lang="en-US" sz="3200" dirty="0">
                <a:latin typeface="Times New Roman" panose="02020603050405020304" pitchFamily="18" charset="0"/>
                <a:cs typeface="Times New Roman" panose="02020603050405020304" pitchFamily="18" charset="0"/>
              </a:rPr>
              <a:t/>
            </a:r>
            <a:br>
              <a:rPr lang="en-US" sz="3200" dirty="0">
                <a:latin typeface="Times New Roman" panose="02020603050405020304" pitchFamily="18" charset="0"/>
                <a:cs typeface="Times New Roman" panose="02020603050405020304" pitchFamily="18" charset="0"/>
              </a:rPr>
            </a:br>
            <a:r>
              <a:rPr lang="en-US" sz="3200" b="1" dirty="0">
                <a:latin typeface="Times New Roman" panose="02020603050405020304" pitchFamily="18" charset="0"/>
                <a:cs typeface="Times New Roman" panose="02020603050405020304" pitchFamily="18" charset="0"/>
              </a:rPr>
              <a:t>             </a:t>
            </a:r>
            <a:r>
              <a:rPr lang="en-US" sz="3200" b="1" dirty="0" smtClean="0">
                <a:latin typeface="Times New Roman" panose="02020603050405020304" pitchFamily="18" charset="0"/>
                <a:cs typeface="Times New Roman" panose="02020603050405020304" pitchFamily="18" charset="0"/>
              </a:rPr>
              <a:t> </a:t>
            </a:r>
            <a:r>
              <a:rPr lang="en-US" sz="3200" b="1" dirty="0" err="1" smtClean="0">
                <a:latin typeface="Times New Roman" panose="02020603050405020304" pitchFamily="18" charset="0"/>
                <a:cs typeface="Times New Roman" panose="02020603050405020304" pitchFamily="18" charset="0"/>
              </a:rPr>
              <a:t>Vòng</a:t>
            </a:r>
            <a:r>
              <a:rPr lang="en-US" sz="3200" b="1" dirty="0" smtClean="0">
                <a:latin typeface="Times New Roman" panose="02020603050405020304" pitchFamily="18" charset="0"/>
                <a:cs typeface="Times New Roman" panose="02020603050405020304" pitchFamily="18" charset="0"/>
              </a:rPr>
              <a:t> </a:t>
            </a:r>
            <a:r>
              <a:rPr lang="en-US" sz="3200" b="1" dirty="0" err="1">
                <a:latin typeface="Times New Roman" panose="02020603050405020304" pitchFamily="18" charset="0"/>
                <a:cs typeface="Times New Roman" panose="02020603050405020304" pitchFamily="18" charset="0"/>
              </a:rPr>
              <a:t>mông</a:t>
            </a:r>
            <a:r>
              <a:rPr lang="en-US" sz="3200" b="1" dirty="0">
                <a:latin typeface="Times New Roman" panose="02020603050405020304" pitchFamily="18" charset="0"/>
                <a:cs typeface="Times New Roman" panose="02020603050405020304" pitchFamily="18" charset="0"/>
              </a:rPr>
              <a:t> </a:t>
            </a:r>
            <a:r>
              <a:rPr lang="en-US" sz="3200" dirty="0">
                <a:latin typeface="Times New Roman" panose="02020603050405020304" pitchFamily="18" charset="0"/>
                <a:cs typeface="Times New Roman" panose="02020603050405020304" pitchFamily="18" charset="0"/>
              </a:rPr>
              <a:t/>
            </a:r>
            <a:br>
              <a:rPr lang="en-US" sz="3200" dirty="0">
                <a:latin typeface="Times New Roman" panose="02020603050405020304" pitchFamily="18" charset="0"/>
                <a:cs typeface="Times New Roman" panose="02020603050405020304" pitchFamily="18" charset="0"/>
              </a:rPr>
            </a:br>
            <a:r>
              <a:rPr lang="en-US" sz="3200" b="1" dirty="0" err="1">
                <a:latin typeface="Times New Roman" panose="02020603050405020304" pitchFamily="18" charset="0"/>
                <a:cs typeface="Times New Roman" panose="02020603050405020304" pitchFamily="18" charset="0"/>
              </a:rPr>
              <a:t>Vòng</a:t>
            </a:r>
            <a:r>
              <a:rPr lang="en-US" sz="3200" b="1" dirty="0">
                <a:latin typeface="Times New Roman" panose="02020603050405020304" pitchFamily="18" charset="0"/>
                <a:cs typeface="Times New Roman" panose="02020603050405020304" pitchFamily="18" charset="0"/>
              </a:rPr>
              <a:t> </a:t>
            </a:r>
            <a:r>
              <a:rPr lang="en-US" sz="3200" b="1" dirty="0" err="1">
                <a:latin typeface="Times New Roman" panose="02020603050405020304" pitchFamily="18" charset="0"/>
                <a:cs typeface="Times New Roman" panose="02020603050405020304" pitchFamily="18" charset="0"/>
              </a:rPr>
              <a:t>eo</a:t>
            </a:r>
            <a:r>
              <a:rPr lang="en-US" sz="3200" b="1" dirty="0">
                <a:latin typeface="Times New Roman" panose="02020603050405020304" pitchFamily="18" charset="0"/>
                <a:cs typeface="Times New Roman" panose="02020603050405020304" pitchFamily="18" charset="0"/>
              </a:rPr>
              <a:t>:</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là</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số</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đo</a:t>
            </a:r>
            <a:r>
              <a:rPr lang="en-US" sz="3200" dirty="0">
                <a:latin typeface="Times New Roman" panose="02020603050405020304" pitchFamily="18" charset="0"/>
                <a:cs typeface="Times New Roman" panose="02020603050405020304" pitchFamily="18" charset="0"/>
              </a:rPr>
              <a:t> </a:t>
            </a:r>
            <a:r>
              <a:rPr lang="en-US" sz="3200" dirty="0" smtClean="0">
                <a:latin typeface="Times New Roman" panose="02020603050405020304" pitchFamily="18" charset="0"/>
                <a:cs typeface="Times New Roman" panose="02020603050405020304" pitchFamily="18" charset="0"/>
              </a:rPr>
              <a:t>ở </a:t>
            </a:r>
            <a:r>
              <a:rPr lang="en-US" sz="3200" dirty="0" err="1" smtClean="0">
                <a:latin typeface="Times New Roman" panose="02020603050405020304" pitchFamily="18" charset="0"/>
                <a:cs typeface="Times New Roman" panose="02020603050405020304" pitchFamily="18" charset="0"/>
              </a:rPr>
              <a:t>vị</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trí</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nhỏ</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nhất</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của</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eo</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thường</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là</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ngang</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rốn</a:t>
            </a:r>
            <a:r>
              <a:rPr lang="en-US" sz="3200" dirty="0" smtClean="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tính</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bằng</a:t>
            </a:r>
            <a:r>
              <a:rPr lang="en-US" sz="3200" dirty="0">
                <a:latin typeface="Times New Roman" panose="02020603050405020304" pitchFamily="18" charset="0"/>
                <a:cs typeface="Times New Roman" panose="02020603050405020304" pitchFamily="18" charset="0"/>
              </a:rPr>
              <a:t> cm</a:t>
            </a:r>
            <a:br>
              <a:rPr lang="en-US" sz="3200" dirty="0">
                <a:latin typeface="Times New Roman" panose="02020603050405020304" pitchFamily="18" charset="0"/>
                <a:cs typeface="Times New Roman" panose="02020603050405020304" pitchFamily="18" charset="0"/>
              </a:rPr>
            </a:br>
            <a:r>
              <a:rPr lang="en-US" sz="3200" b="1" dirty="0" err="1">
                <a:latin typeface="Times New Roman" panose="02020603050405020304" pitchFamily="18" charset="0"/>
                <a:cs typeface="Times New Roman" panose="02020603050405020304" pitchFamily="18" charset="0"/>
              </a:rPr>
              <a:t>Vòng</a:t>
            </a:r>
            <a:r>
              <a:rPr lang="en-US" sz="3200" b="1" dirty="0">
                <a:latin typeface="Times New Roman" panose="02020603050405020304" pitchFamily="18" charset="0"/>
                <a:cs typeface="Times New Roman" panose="02020603050405020304" pitchFamily="18" charset="0"/>
              </a:rPr>
              <a:t> </a:t>
            </a:r>
            <a:r>
              <a:rPr lang="en-US" sz="3200" b="1" dirty="0" err="1">
                <a:latin typeface="Times New Roman" panose="02020603050405020304" pitchFamily="18" charset="0"/>
                <a:cs typeface="Times New Roman" panose="02020603050405020304" pitchFamily="18" charset="0"/>
              </a:rPr>
              <a:t>mông</a:t>
            </a:r>
            <a:r>
              <a:rPr lang="en-US" sz="3200" b="1" dirty="0">
                <a:latin typeface="Times New Roman" panose="02020603050405020304" pitchFamily="18" charset="0"/>
                <a:cs typeface="Times New Roman" panose="02020603050405020304" pitchFamily="18" charset="0"/>
              </a:rPr>
              <a:t>:</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là</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số</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đo</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ngang</a:t>
            </a:r>
            <a:r>
              <a:rPr lang="en-US" sz="3200" dirty="0">
                <a:latin typeface="Times New Roman" panose="02020603050405020304" pitchFamily="18" charset="0"/>
                <a:cs typeface="Times New Roman" panose="02020603050405020304" pitchFamily="18" charset="0"/>
              </a:rPr>
              <a:t> qua </a:t>
            </a:r>
            <a:r>
              <a:rPr lang="en-US" sz="3200" dirty="0" err="1">
                <a:latin typeface="Times New Roman" panose="02020603050405020304" pitchFamily="18" charset="0"/>
                <a:cs typeface="Times New Roman" panose="02020603050405020304" pitchFamily="18" charset="0"/>
              </a:rPr>
              <a:t>điểm</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phình</a:t>
            </a:r>
            <a:r>
              <a:rPr lang="en-US" sz="3200" dirty="0">
                <a:latin typeface="Times New Roman" panose="02020603050405020304" pitchFamily="18" charset="0"/>
                <a:cs typeface="Times New Roman" panose="02020603050405020304" pitchFamily="18" charset="0"/>
              </a:rPr>
              <a:t> to </a:t>
            </a:r>
            <a:r>
              <a:rPr lang="en-US" sz="3200" dirty="0" err="1">
                <a:latin typeface="Times New Roman" panose="02020603050405020304" pitchFamily="18" charset="0"/>
                <a:cs typeface="Times New Roman" panose="02020603050405020304" pitchFamily="18" charset="0"/>
              </a:rPr>
              <a:t>nhất</a:t>
            </a:r>
            <a:r>
              <a:rPr lang="en-US" sz="3200" dirty="0">
                <a:latin typeface="Times New Roman" panose="02020603050405020304" pitchFamily="18" charset="0"/>
                <a:cs typeface="Times New Roman" panose="02020603050405020304" pitchFamily="18" charset="0"/>
              </a:rPr>
              <a:t> ở </a:t>
            </a:r>
            <a:r>
              <a:rPr lang="en-US" sz="3200" dirty="0" err="1">
                <a:latin typeface="Times New Roman" panose="02020603050405020304" pitchFamily="18" charset="0"/>
                <a:cs typeface="Times New Roman" panose="02020603050405020304" pitchFamily="18" charset="0"/>
              </a:rPr>
              <a:t>mông</a:t>
            </a:r>
            <a:r>
              <a:rPr lang="en-US" sz="3200" dirty="0">
                <a:latin typeface="Times New Roman" panose="02020603050405020304" pitchFamily="18" charset="0"/>
                <a:cs typeface="Times New Roman" panose="02020603050405020304" pitchFamily="18" charset="0"/>
              </a:rPr>
              <a:t>.</a:t>
            </a:r>
          </a:p>
          <a:p>
            <a:pPr marL="0" lvl="0" indent="0">
              <a:buNone/>
            </a:pPr>
            <a:endParaRPr lang="en-US" sz="3200" dirty="0">
              <a:latin typeface="Times New Roman" panose="02020603050405020304" pitchFamily="18" charset="0"/>
              <a:cs typeface="Times New Roman" panose="02020603050405020304" pitchFamily="18" charset="0"/>
            </a:endParaRPr>
          </a:p>
          <a:p>
            <a:pPr marL="0" indent="0">
              <a:buNone/>
            </a:pPr>
            <a:endParaRPr lang="en-US" sz="3200" dirty="0">
              <a:latin typeface="Times New Roman" panose="02020603050405020304" pitchFamily="18" charset="0"/>
              <a:cs typeface="Times New Roman" panose="02020603050405020304" pitchFamily="18" charset="0"/>
            </a:endParaRPr>
          </a:p>
        </p:txBody>
      </p:sp>
      <p:sp>
        <p:nvSpPr>
          <p:cNvPr id="5" name="Title 4"/>
          <p:cNvSpPr>
            <a:spLocks noGrp="1"/>
          </p:cNvSpPr>
          <p:nvPr>
            <p:ph type="title"/>
          </p:nvPr>
        </p:nvSpPr>
        <p:spPr/>
        <p:txBody>
          <a:bodyPr/>
          <a:lstStyle/>
          <a:p>
            <a:endParaRPr lang="en-US"/>
          </a:p>
        </p:txBody>
      </p:sp>
      <p:sp>
        <p:nvSpPr>
          <p:cNvPr id="6" name="Rectangle 5"/>
          <p:cNvSpPr/>
          <p:nvPr/>
        </p:nvSpPr>
        <p:spPr>
          <a:xfrm>
            <a:off x="0" y="-25"/>
            <a:ext cx="12192000" cy="1280185"/>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itle 26"/>
          <p:cNvSpPr txBox="1">
            <a:spLocks/>
          </p:cNvSpPr>
          <p:nvPr/>
        </p:nvSpPr>
        <p:spPr>
          <a:xfrm>
            <a:off x="838200" y="365126"/>
            <a:ext cx="10515600" cy="73109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400" dirty="0" err="1" smtClean="0">
                <a:latin typeface="Times New Roman" panose="02020603050405020304" pitchFamily="18" charset="0"/>
                <a:cs typeface="Times New Roman" panose="02020603050405020304" pitchFamily="18" charset="0"/>
              </a:rPr>
              <a:t>Cơ</a:t>
            </a:r>
            <a:r>
              <a:rPr lang="en-US" sz="5400" dirty="0" smtClean="0">
                <a:latin typeface="Times New Roman" panose="02020603050405020304" pitchFamily="18" charset="0"/>
                <a:cs typeface="Times New Roman" panose="02020603050405020304" pitchFamily="18" charset="0"/>
              </a:rPr>
              <a:t> </a:t>
            </a:r>
            <a:r>
              <a:rPr lang="en-US" sz="5400" dirty="0" err="1" smtClean="0">
                <a:latin typeface="Times New Roman" panose="02020603050405020304" pitchFamily="18" charset="0"/>
                <a:cs typeface="Times New Roman" panose="02020603050405020304" pitchFamily="18" charset="0"/>
              </a:rPr>
              <a:t>sở</a:t>
            </a:r>
            <a:r>
              <a:rPr lang="en-US" sz="5400" dirty="0" smtClean="0">
                <a:latin typeface="Times New Roman" panose="02020603050405020304" pitchFamily="18" charset="0"/>
                <a:cs typeface="Times New Roman" panose="02020603050405020304" pitchFamily="18" charset="0"/>
              </a:rPr>
              <a:t> </a:t>
            </a:r>
            <a:r>
              <a:rPr lang="en-US" sz="5400" dirty="0" err="1" smtClean="0">
                <a:latin typeface="Times New Roman" panose="02020603050405020304" pitchFamily="18" charset="0"/>
                <a:cs typeface="Times New Roman" panose="02020603050405020304" pitchFamily="18" charset="0"/>
              </a:rPr>
              <a:t>lý</a:t>
            </a:r>
            <a:r>
              <a:rPr lang="en-US" sz="5400" dirty="0" smtClean="0">
                <a:latin typeface="Times New Roman" panose="02020603050405020304" pitchFamily="18" charset="0"/>
                <a:cs typeface="Times New Roman" panose="02020603050405020304" pitchFamily="18" charset="0"/>
              </a:rPr>
              <a:t> </a:t>
            </a:r>
            <a:r>
              <a:rPr lang="en-US" sz="5400" dirty="0" err="1" smtClean="0">
                <a:latin typeface="Times New Roman" panose="02020603050405020304" pitchFamily="18" charset="0"/>
                <a:cs typeface="Times New Roman" panose="02020603050405020304" pitchFamily="18" charset="0"/>
              </a:rPr>
              <a:t>thuyết</a:t>
            </a:r>
            <a:endParaRPr lang="en-US" sz="5400" dirty="0">
              <a:latin typeface="Times New Roman" panose="02020603050405020304" pitchFamily="18" charset="0"/>
              <a:cs typeface="Times New Roman" panose="02020603050405020304" pitchFamily="18" charset="0"/>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49231" y="233157"/>
            <a:ext cx="1009137" cy="813820"/>
          </a:xfrm>
          <a:prstGeom prst="rect">
            <a:avLst/>
          </a:prstGeom>
        </p:spPr>
      </p:pic>
    </p:spTree>
    <p:extLst>
      <p:ext uri="{BB962C8B-B14F-4D97-AF65-F5344CB8AC3E}">
        <p14:creationId xmlns:p14="http://schemas.microsoft.com/office/powerpoint/2010/main" val="17131439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 calcmode="lin" valueType="num">
                                      <p:cBhvr additive="base">
                                        <p:cTn id="12"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 calcmode="lin" valueType="num">
                                      <p:cBhvr additive="base">
                                        <p:cTn id="18"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84200" y="1690688"/>
            <a:ext cx="10515600" cy="4351338"/>
          </a:xfrm>
        </p:spPr>
        <p:txBody>
          <a:bodyPr>
            <a:normAutofit/>
          </a:bodyPr>
          <a:lstStyle/>
          <a:p>
            <a:pPr lvl="1">
              <a:buFont typeface="Wingdings" panose="05000000000000000000" pitchFamily="2" charset="2"/>
              <a:buChar char="q"/>
            </a:pPr>
            <a:r>
              <a:rPr lang="en-US" sz="3600" dirty="0">
                <a:latin typeface="Times New Roman" panose="02020603050405020304" pitchFamily="18" charset="0"/>
                <a:cs typeface="Times New Roman" panose="02020603050405020304" pitchFamily="18" charset="0"/>
              </a:rPr>
              <a:t> </a:t>
            </a:r>
            <a:r>
              <a:rPr lang="en-US" sz="3600" dirty="0" smtClean="0">
                <a:latin typeface="Times New Roman" panose="02020603050405020304" pitchFamily="18" charset="0"/>
                <a:cs typeface="Times New Roman" panose="02020603050405020304" pitchFamily="18" charset="0"/>
              </a:rPr>
              <a:t> </a:t>
            </a:r>
            <a:r>
              <a:rPr lang="vi-VN" sz="3600" dirty="0" smtClean="0">
                <a:latin typeface="Times New Roman" panose="02020603050405020304" pitchFamily="18" charset="0"/>
                <a:cs typeface="Times New Roman" panose="02020603050405020304" pitchFamily="18" charset="0"/>
              </a:rPr>
              <a:t>Đo </a:t>
            </a:r>
            <a:r>
              <a:rPr lang="vi-VN" sz="3600" dirty="0">
                <a:latin typeface="Times New Roman" panose="02020603050405020304" pitchFamily="18" charset="0"/>
                <a:cs typeface="Times New Roman" panose="02020603050405020304" pitchFamily="18" charset="0"/>
              </a:rPr>
              <a:t>bước chạy, </a:t>
            </a:r>
            <a:r>
              <a:rPr lang="vi-VN" sz="3600" dirty="0" smtClean="0">
                <a:latin typeface="Times New Roman" panose="02020603050405020304" pitchFamily="18" charset="0"/>
                <a:cs typeface="Times New Roman" panose="02020603050405020304" pitchFamily="18" charset="0"/>
              </a:rPr>
              <a:t>tính </a:t>
            </a:r>
            <a:r>
              <a:rPr lang="vi-VN" sz="3600" dirty="0">
                <a:latin typeface="Times New Roman" panose="02020603050405020304" pitchFamily="18" charset="0"/>
                <a:cs typeface="Times New Roman" panose="02020603050405020304" pitchFamily="18" charset="0"/>
              </a:rPr>
              <a:t>quãng đường</a:t>
            </a:r>
            <a:r>
              <a:rPr lang="vi-VN" sz="3600" dirty="0" smtClean="0">
                <a:latin typeface="Times New Roman" panose="02020603050405020304" pitchFamily="18" charset="0"/>
                <a:cs typeface="Times New Roman" panose="02020603050405020304" pitchFamily="18" charset="0"/>
              </a:rPr>
              <a:t>,</a:t>
            </a:r>
            <a:endParaRPr lang="en-US" sz="3600" dirty="0" smtClean="0">
              <a:latin typeface="Times New Roman" panose="02020603050405020304" pitchFamily="18" charset="0"/>
              <a:cs typeface="Times New Roman" panose="02020603050405020304" pitchFamily="18" charset="0"/>
            </a:endParaRPr>
          </a:p>
          <a:p>
            <a:pPr marL="457200" lvl="1" indent="0">
              <a:buNone/>
            </a:pPr>
            <a:r>
              <a:rPr lang="vi-VN" sz="3600" dirty="0" smtClean="0">
                <a:latin typeface="Times New Roman" panose="02020603050405020304" pitchFamily="18" charset="0"/>
                <a:cs typeface="Times New Roman" panose="02020603050405020304" pitchFamily="18" charset="0"/>
              </a:rPr>
              <a:t>số </a:t>
            </a:r>
            <a:r>
              <a:rPr lang="vi-VN" sz="3600" dirty="0">
                <a:latin typeface="Times New Roman" panose="02020603050405020304" pitchFamily="18" charset="0"/>
                <a:cs typeface="Times New Roman" panose="02020603050405020304" pitchFamily="18" charset="0"/>
              </a:rPr>
              <a:t>calos tiêu </a:t>
            </a:r>
            <a:r>
              <a:rPr lang="vi-VN" sz="3600" dirty="0" smtClean="0">
                <a:latin typeface="Times New Roman" panose="02020603050405020304" pitchFamily="18" charset="0"/>
                <a:cs typeface="Times New Roman" panose="02020603050405020304" pitchFamily="18" charset="0"/>
              </a:rPr>
              <a:t>thụ</a:t>
            </a:r>
            <a:endParaRPr lang="en-US" sz="3600" dirty="0">
              <a:latin typeface="Times New Roman" panose="02020603050405020304" pitchFamily="18" charset="0"/>
              <a:cs typeface="Times New Roman" panose="02020603050405020304" pitchFamily="18" charset="0"/>
            </a:endParaRPr>
          </a:p>
          <a:p>
            <a:pPr marL="457200" lvl="1" indent="0">
              <a:buNone/>
            </a:pPr>
            <a:endParaRPr lang="en-US" sz="3600" dirty="0" smtClean="0">
              <a:latin typeface="Times New Roman" panose="02020603050405020304" pitchFamily="18" charset="0"/>
              <a:cs typeface="Times New Roman" panose="02020603050405020304" pitchFamily="18" charset="0"/>
            </a:endParaRPr>
          </a:p>
          <a:p>
            <a:pPr marL="457200" lvl="1" indent="0">
              <a:buNone/>
            </a:pPr>
            <a:endParaRPr lang="en-US" sz="3200" dirty="0">
              <a:latin typeface="Times New Roman" panose="02020603050405020304" pitchFamily="18" charset="0"/>
              <a:cs typeface="Times New Roman" panose="02020603050405020304" pitchFamily="18" charset="0"/>
            </a:endParaRPr>
          </a:p>
          <a:p>
            <a:pPr marL="0" lvl="0" indent="0">
              <a:buNone/>
            </a:pPr>
            <a:endParaRPr lang="en-US" sz="3200" dirty="0">
              <a:latin typeface="Times New Roman" panose="02020603050405020304" pitchFamily="18" charset="0"/>
              <a:cs typeface="Times New Roman" panose="02020603050405020304" pitchFamily="18" charset="0"/>
            </a:endParaRPr>
          </a:p>
          <a:p>
            <a:pPr marL="0" indent="0">
              <a:buNone/>
            </a:pPr>
            <a:endParaRPr lang="en-US" sz="3200" dirty="0">
              <a:latin typeface="Times New Roman" panose="02020603050405020304" pitchFamily="18" charset="0"/>
              <a:cs typeface="Times New Roman" panose="02020603050405020304" pitchFamily="18" charset="0"/>
            </a:endParaRPr>
          </a:p>
        </p:txBody>
      </p:sp>
      <p:pic>
        <p:nvPicPr>
          <p:cNvPr id="6" name="Picture 5" descr="Google Fit diagram"/>
          <p:cNvPicPr/>
          <p:nvPr/>
        </p:nvPicPr>
        <p:blipFill>
          <a:blip r:embed="rId3">
            <a:extLst>
              <a:ext uri="{28A0092B-C50C-407E-A947-70E740481C1C}">
                <a14:useLocalDpi xmlns:a14="http://schemas.microsoft.com/office/drawing/2010/main" val="0"/>
              </a:ext>
            </a:extLst>
          </a:blip>
          <a:srcRect/>
          <a:stretch>
            <a:fillRect/>
          </a:stretch>
        </p:blipFill>
        <p:spPr bwMode="auto">
          <a:xfrm>
            <a:off x="7140404" y="1513342"/>
            <a:ext cx="4378496" cy="5279391"/>
          </a:xfrm>
          <a:prstGeom prst="rect">
            <a:avLst/>
          </a:prstGeom>
          <a:noFill/>
          <a:ln>
            <a:noFill/>
          </a:ln>
        </p:spPr>
      </p:pic>
      <p:sp>
        <p:nvSpPr>
          <p:cNvPr id="5" name="Title 4"/>
          <p:cNvSpPr>
            <a:spLocks noGrp="1"/>
          </p:cNvSpPr>
          <p:nvPr>
            <p:ph type="title"/>
          </p:nvPr>
        </p:nvSpPr>
        <p:spPr/>
        <p:txBody>
          <a:bodyPr/>
          <a:lstStyle/>
          <a:p>
            <a:endParaRPr lang="en-US"/>
          </a:p>
        </p:txBody>
      </p:sp>
      <p:sp>
        <p:nvSpPr>
          <p:cNvPr id="7" name="Rectangle 6"/>
          <p:cNvSpPr/>
          <p:nvPr/>
        </p:nvSpPr>
        <p:spPr>
          <a:xfrm>
            <a:off x="0" y="-25"/>
            <a:ext cx="12192000" cy="1280185"/>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itle 26"/>
          <p:cNvSpPr txBox="1">
            <a:spLocks/>
          </p:cNvSpPr>
          <p:nvPr/>
        </p:nvSpPr>
        <p:spPr>
          <a:xfrm>
            <a:off x="838200" y="365126"/>
            <a:ext cx="10515600" cy="73109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400" dirty="0" err="1" smtClean="0">
                <a:latin typeface="Times New Roman" panose="02020603050405020304" pitchFamily="18" charset="0"/>
                <a:cs typeface="Times New Roman" panose="02020603050405020304" pitchFamily="18" charset="0"/>
              </a:rPr>
              <a:t>Cơ</a:t>
            </a:r>
            <a:r>
              <a:rPr lang="en-US" sz="5400" dirty="0" smtClean="0">
                <a:latin typeface="Times New Roman" panose="02020603050405020304" pitchFamily="18" charset="0"/>
                <a:cs typeface="Times New Roman" panose="02020603050405020304" pitchFamily="18" charset="0"/>
              </a:rPr>
              <a:t> </a:t>
            </a:r>
            <a:r>
              <a:rPr lang="en-US" sz="5400" dirty="0" err="1" smtClean="0">
                <a:latin typeface="Times New Roman" panose="02020603050405020304" pitchFamily="18" charset="0"/>
                <a:cs typeface="Times New Roman" panose="02020603050405020304" pitchFamily="18" charset="0"/>
              </a:rPr>
              <a:t>sở</a:t>
            </a:r>
            <a:r>
              <a:rPr lang="en-US" sz="5400" dirty="0" smtClean="0">
                <a:latin typeface="Times New Roman" panose="02020603050405020304" pitchFamily="18" charset="0"/>
                <a:cs typeface="Times New Roman" panose="02020603050405020304" pitchFamily="18" charset="0"/>
              </a:rPr>
              <a:t> </a:t>
            </a:r>
            <a:r>
              <a:rPr lang="en-US" sz="5400" dirty="0" err="1" smtClean="0">
                <a:latin typeface="Times New Roman" panose="02020603050405020304" pitchFamily="18" charset="0"/>
                <a:cs typeface="Times New Roman" panose="02020603050405020304" pitchFamily="18" charset="0"/>
              </a:rPr>
              <a:t>lý</a:t>
            </a:r>
            <a:r>
              <a:rPr lang="en-US" sz="5400" dirty="0" smtClean="0">
                <a:latin typeface="Times New Roman" panose="02020603050405020304" pitchFamily="18" charset="0"/>
                <a:cs typeface="Times New Roman" panose="02020603050405020304" pitchFamily="18" charset="0"/>
              </a:rPr>
              <a:t> </a:t>
            </a:r>
            <a:r>
              <a:rPr lang="en-US" sz="5400" dirty="0" err="1" smtClean="0">
                <a:latin typeface="Times New Roman" panose="02020603050405020304" pitchFamily="18" charset="0"/>
                <a:cs typeface="Times New Roman" panose="02020603050405020304" pitchFamily="18" charset="0"/>
              </a:rPr>
              <a:t>thuyết</a:t>
            </a:r>
            <a:endParaRPr lang="en-US" sz="5400" dirty="0">
              <a:latin typeface="Times New Roman" panose="02020603050405020304" pitchFamily="18" charset="0"/>
              <a:cs typeface="Times New Roman" panose="02020603050405020304" pitchFamily="18" charset="0"/>
            </a:endParaRPr>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49231" y="233157"/>
            <a:ext cx="1009137" cy="813820"/>
          </a:xfrm>
          <a:prstGeom prst="rect">
            <a:avLst/>
          </a:prstGeom>
        </p:spPr>
      </p:pic>
    </p:spTree>
    <p:extLst>
      <p:ext uri="{BB962C8B-B14F-4D97-AF65-F5344CB8AC3E}">
        <p14:creationId xmlns:p14="http://schemas.microsoft.com/office/powerpoint/2010/main" val="42292360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1000"/>
                                        <p:tgtEl>
                                          <p:spTgt spid="6"/>
                                        </p:tgtEl>
                                      </p:cBhvr>
                                    </p:animEffect>
                                    <p:anim calcmode="lin" valueType="num">
                                      <p:cBhvr>
                                        <p:cTn id="14" dur="1000" fill="hold"/>
                                        <p:tgtEl>
                                          <p:spTgt spid="6"/>
                                        </p:tgtEl>
                                        <p:attrNameLst>
                                          <p:attrName>ppt_x</p:attrName>
                                        </p:attrNameLst>
                                      </p:cBhvr>
                                      <p:tavLst>
                                        <p:tav tm="0">
                                          <p:val>
                                            <p:strVal val="#ppt_x"/>
                                          </p:val>
                                        </p:tav>
                                        <p:tav tm="100000">
                                          <p:val>
                                            <p:strVal val="#ppt_x"/>
                                          </p:val>
                                        </p:tav>
                                      </p:tavLst>
                                    </p:anim>
                                    <p:anim calcmode="lin" valueType="num">
                                      <p:cBhvr>
                                        <p:cTn id="15"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1688" y="2266155"/>
            <a:ext cx="9525000" cy="3810000"/>
          </a:xfrm>
          <a:prstGeom prst="rect">
            <a:avLst/>
          </a:prstGeom>
        </p:spPr>
      </p:pic>
      <p:sp>
        <p:nvSpPr>
          <p:cNvPr id="6" name="Title 5"/>
          <p:cNvSpPr>
            <a:spLocks noGrp="1"/>
          </p:cNvSpPr>
          <p:nvPr>
            <p:ph type="title"/>
          </p:nvPr>
        </p:nvSpPr>
        <p:spPr/>
        <p:txBody>
          <a:bodyPr/>
          <a:lstStyle/>
          <a:p>
            <a:endParaRPr lang="en-US" dirty="0"/>
          </a:p>
        </p:txBody>
      </p:sp>
      <p:sp>
        <p:nvSpPr>
          <p:cNvPr id="8" name="Rectangle 7"/>
          <p:cNvSpPr/>
          <p:nvPr/>
        </p:nvSpPr>
        <p:spPr>
          <a:xfrm>
            <a:off x="0" y="-25"/>
            <a:ext cx="12192000" cy="1280185"/>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itle 26"/>
          <p:cNvSpPr txBox="1">
            <a:spLocks/>
          </p:cNvSpPr>
          <p:nvPr/>
        </p:nvSpPr>
        <p:spPr>
          <a:xfrm>
            <a:off x="838200" y="365126"/>
            <a:ext cx="10515600" cy="73109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400" dirty="0" err="1" smtClean="0">
                <a:latin typeface="Times New Roman" panose="02020603050405020304" pitchFamily="18" charset="0"/>
                <a:cs typeface="Times New Roman" panose="02020603050405020304" pitchFamily="18" charset="0"/>
              </a:rPr>
              <a:t>Cơ</a:t>
            </a:r>
            <a:r>
              <a:rPr lang="en-US" sz="5400" dirty="0" smtClean="0">
                <a:latin typeface="Times New Roman" panose="02020603050405020304" pitchFamily="18" charset="0"/>
                <a:cs typeface="Times New Roman" panose="02020603050405020304" pitchFamily="18" charset="0"/>
              </a:rPr>
              <a:t> </a:t>
            </a:r>
            <a:r>
              <a:rPr lang="en-US" sz="5400" dirty="0" err="1" smtClean="0">
                <a:latin typeface="Times New Roman" panose="02020603050405020304" pitchFamily="18" charset="0"/>
                <a:cs typeface="Times New Roman" panose="02020603050405020304" pitchFamily="18" charset="0"/>
              </a:rPr>
              <a:t>sở</a:t>
            </a:r>
            <a:r>
              <a:rPr lang="en-US" sz="5400" dirty="0" smtClean="0">
                <a:latin typeface="Times New Roman" panose="02020603050405020304" pitchFamily="18" charset="0"/>
                <a:cs typeface="Times New Roman" panose="02020603050405020304" pitchFamily="18" charset="0"/>
              </a:rPr>
              <a:t> </a:t>
            </a:r>
            <a:r>
              <a:rPr lang="en-US" sz="5400" dirty="0" err="1" smtClean="0">
                <a:latin typeface="Times New Roman" panose="02020603050405020304" pitchFamily="18" charset="0"/>
                <a:cs typeface="Times New Roman" panose="02020603050405020304" pitchFamily="18" charset="0"/>
              </a:rPr>
              <a:t>lý</a:t>
            </a:r>
            <a:r>
              <a:rPr lang="en-US" sz="5400" dirty="0" smtClean="0">
                <a:latin typeface="Times New Roman" panose="02020603050405020304" pitchFamily="18" charset="0"/>
                <a:cs typeface="Times New Roman" panose="02020603050405020304" pitchFamily="18" charset="0"/>
              </a:rPr>
              <a:t> </a:t>
            </a:r>
            <a:r>
              <a:rPr lang="en-US" sz="5400" dirty="0" err="1" smtClean="0">
                <a:latin typeface="Times New Roman" panose="02020603050405020304" pitchFamily="18" charset="0"/>
                <a:cs typeface="Times New Roman" panose="02020603050405020304" pitchFamily="18" charset="0"/>
              </a:rPr>
              <a:t>thuyết</a:t>
            </a:r>
            <a:endParaRPr lang="en-US" sz="5400" dirty="0">
              <a:latin typeface="Times New Roman" panose="02020603050405020304" pitchFamily="18" charset="0"/>
              <a:cs typeface="Times New Roman" panose="02020603050405020304" pitchFamily="18" charset="0"/>
            </a:endParaRPr>
          </a:p>
        </p:txBody>
      </p:sp>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49231" y="233157"/>
            <a:ext cx="1009137" cy="813820"/>
          </a:xfrm>
          <a:prstGeom prst="rect">
            <a:avLst/>
          </a:prstGeom>
        </p:spPr>
      </p:pic>
      <p:sp>
        <p:nvSpPr>
          <p:cNvPr id="3" name="Content Placeholder 2"/>
          <p:cNvSpPr>
            <a:spLocks noGrp="1"/>
          </p:cNvSpPr>
          <p:nvPr>
            <p:ph idx="1"/>
          </p:nvPr>
        </p:nvSpPr>
        <p:spPr>
          <a:xfrm>
            <a:off x="584200" y="1690688"/>
            <a:ext cx="10515600" cy="4351338"/>
          </a:xfrm>
        </p:spPr>
        <p:txBody>
          <a:bodyPr>
            <a:normAutofit/>
          </a:bodyPr>
          <a:lstStyle/>
          <a:p>
            <a:pPr lvl="1">
              <a:buFont typeface="Wingdings" panose="05000000000000000000" pitchFamily="2" charset="2"/>
              <a:buChar char="q"/>
            </a:pPr>
            <a:r>
              <a:rPr lang="en-US" sz="3600" dirty="0">
                <a:latin typeface="Times New Roman" panose="02020603050405020304" pitchFamily="18" charset="0"/>
                <a:cs typeface="Times New Roman" panose="02020603050405020304" pitchFamily="18" charset="0"/>
              </a:rPr>
              <a:t> </a:t>
            </a:r>
            <a:r>
              <a:rPr lang="en-US" sz="3600" dirty="0" smtClean="0">
                <a:latin typeface="Times New Roman" panose="02020603050405020304" pitchFamily="18" charset="0"/>
                <a:cs typeface="Times New Roman" panose="02020603050405020304" pitchFamily="18" charset="0"/>
              </a:rPr>
              <a:t> </a:t>
            </a:r>
            <a:r>
              <a:rPr lang="vi-VN" sz="3600" dirty="0" smtClean="0">
                <a:latin typeface="Times New Roman" panose="02020603050405020304" pitchFamily="18" charset="0"/>
                <a:cs typeface="Times New Roman" panose="02020603050405020304" pitchFamily="18" charset="0"/>
              </a:rPr>
              <a:t>Parse </a:t>
            </a:r>
            <a:r>
              <a:rPr lang="vi-VN" sz="3600" dirty="0">
                <a:latin typeface="Times New Roman" panose="02020603050405020304" pitchFamily="18" charset="0"/>
                <a:cs typeface="Times New Roman" panose="02020603050405020304" pitchFamily="18" charset="0"/>
              </a:rPr>
              <a:t>Cloud</a:t>
            </a:r>
            <a:endParaRPr lang="en-US" sz="3600" dirty="0">
              <a:latin typeface="Times New Roman" panose="02020603050405020304" pitchFamily="18" charset="0"/>
              <a:cs typeface="Times New Roman" panose="02020603050405020304" pitchFamily="18" charset="0"/>
            </a:endParaRPr>
          </a:p>
          <a:p>
            <a:pPr marL="457200" lvl="1" indent="0">
              <a:buNone/>
            </a:pPr>
            <a:r>
              <a:rPr lang="en-US" sz="3200" dirty="0" smtClean="0">
                <a:latin typeface="Times New Roman" panose="02020603050405020304" pitchFamily="18" charset="0"/>
                <a:cs typeface="Times New Roman" panose="02020603050405020304" pitchFamily="18" charset="0"/>
              </a:rPr>
              <a:t> </a:t>
            </a:r>
            <a:endParaRPr lang="en-US" sz="3200" dirty="0">
              <a:latin typeface="Times New Roman" panose="02020603050405020304" pitchFamily="18" charset="0"/>
              <a:cs typeface="Times New Roman" panose="02020603050405020304" pitchFamily="18" charset="0"/>
            </a:endParaRPr>
          </a:p>
          <a:p>
            <a:pPr marL="457200" lvl="1" indent="0">
              <a:buNone/>
            </a:pPr>
            <a:endParaRPr lang="en-US" sz="3200" dirty="0" smtClean="0">
              <a:latin typeface="Times New Roman" panose="02020603050405020304" pitchFamily="18" charset="0"/>
              <a:cs typeface="Times New Roman" panose="02020603050405020304" pitchFamily="18" charset="0"/>
            </a:endParaRPr>
          </a:p>
          <a:p>
            <a:pPr marL="457200" lvl="1" indent="0">
              <a:buNone/>
            </a:pPr>
            <a:endParaRPr lang="en-US" sz="3200" dirty="0">
              <a:latin typeface="Times New Roman" panose="02020603050405020304" pitchFamily="18" charset="0"/>
              <a:cs typeface="Times New Roman" panose="02020603050405020304" pitchFamily="18" charset="0"/>
            </a:endParaRPr>
          </a:p>
          <a:p>
            <a:pPr marL="0" lvl="0" indent="0">
              <a:buNone/>
            </a:pPr>
            <a:endParaRPr lang="en-US" sz="3200" dirty="0">
              <a:latin typeface="Times New Roman" panose="02020603050405020304" pitchFamily="18" charset="0"/>
              <a:cs typeface="Times New Roman" panose="02020603050405020304" pitchFamily="18" charset="0"/>
            </a:endParaRPr>
          </a:p>
          <a:p>
            <a:pPr marL="0" indent="0">
              <a:buNone/>
            </a:pPr>
            <a:endParaRPr lang="en-US"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040434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825625"/>
            <a:ext cx="10515600" cy="4625975"/>
          </a:xfrm>
        </p:spPr>
        <p:txBody>
          <a:bodyPr>
            <a:normAutofit/>
          </a:bodyPr>
          <a:lstStyle/>
          <a:p>
            <a:pPr>
              <a:buFont typeface="Wingdings" panose="05000000000000000000" pitchFamily="2" charset="2"/>
              <a:buChar char="q"/>
            </a:pP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Công</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cụ</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phát</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triển</a:t>
            </a:r>
            <a:endParaRPr lang="en-US" sz="3600" dirty="0" smtClean="0">
              <a:latin typeface="Times New Roman" panose="02020603050405020304" pitchFamily="18" charset="0"/>
              <a:cs typeface="Times New Roman" panose="02020603050405020304" pitchFamily="18" charset="0"/>
            </a:endParaRPr>
          </a:p>
          <a:p>
            <a:pPr lvl="1">
              <a:lnSpc>
                <a:spcPct val="100000"/>
              </a:lnSpc>
            </a:pPr>
            <a:r>
              <a:rPr lang="en-US" sz="3200" dirty="0" err="1" smtClean="0">
                <a:latin typeface="Times New Roman" panose="02020603050405020304" pitchFamily="18" charset="0"/>
                <a:cs typeface="Times New Roman" panose="02020603050405020304" pitchFamily="18" charset="0"/>
              </a:rPr>
              <a:t>Môi</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trường</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phát</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triển</a:t>
            </a:r>
            <a:r>
              <a:rPr lang="en-US" sz="3200" dirty="0" smtClean="0">
                <a:latin typeface="Times New Roman" panose="02020603050405020304" pitchFamily="18" charset="0"/>
                <a:cs typeface="Times New Roman" panose="02020603050405020304" pitchFamily="18" charset="0"/>
              </a:rPr>
              <a:t>: Eclipse</a:t>
            </a:r>
          </a:p>
          <a:p>
            <a:pPr lvl="1">
              <a:lnSpc>
                <a:spcPct val="100000"/>
              </a:lnSpc>
            </a:pPr>
            <a:r>
              <a:rPr lang="en-US" sz="3200" dirty="0" err="1" smtClean="0">
                <a:latin typeface="Times New Roman" panose="02020603050405020304" pitchFamily="18" charset="0"/>
                <a:cs typeface="Times New Roman" panose="02020603050405020304" pitchFamily="18" charset="0"/>
              </a:rPr>
              <a:t>Ngôn</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ngữ</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phát</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triển</a:t>
            </a:r>
            <a:r>
              <a:rPr lang="en-US" sz="3200" dirty="0" smtClean="0">
                <a:latin typeface="Times New Roman" panose="02020603050405020304" pitchFamily="18" charset="0"/>
                <a:cs typeface="Times New Roman" panose="02020603050405020304" pitchFamily="18" charset="0"/>
              </a:rPr>
              <a:t>: Java</a:t>
            </a:r>
          </a:p>
          <a:p>
            <a:pPr lvl="1">
              <a:lnSpc>
                <a:spcPct val="100000"/>
              </a:lnSpc>
            </a:pPr>
            <a:r>
              <a:rPr lang="en-US" sz="3200" dirty="0" err="1" smtClean="0">
                <a:latin typeface="Times New Roman" panose="02020603050405020304" pitchFamily="18" charset="0"/>
                <a:cs typeface="Times New Roman" panose="02020603050405020304" pitchFamily="18" charset="0"/>
              </a:rPr>
              <a:t>Thư</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viện</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sử</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dụng</a:t>
            </a:r>
            <a:r>
              <a:rPr lang="en-US" sz="3200" dirty="0" smtClean="0">
                <a:latin typeface="Times New Roman" panose="02020603050405020304" pitchFamily="18" charset="0"/>
                <a:cs typeface="Times New Roman" panose="02020603050405020304" pitchFamily="18" charset="0"/>
              </a:rPr>
              <a:t>: Android SDK, </a:t>
            </a:r>
            <a:r>
              <a:rPr lang="en-US" sz="3200" dirty="0">
                <a:latin typeface="Times New Roman" panose="02020603050405020304" pitchFamily="18" charset="0"/>
                <a:cs typeface="Times New Roman" panose="02020603050405020304" pitchFamily="18" charset="0"/>
              </a:rPr>
              <a:t>A</a:t>
            </a:r>
            <a:r>
              <a:rPr lang="en-US" sz="3200" dirty="0" smtClean="0">
                <a:latin typeface="Times New Roman" panose="02020603050405020304" pitchFamily="18" charset="0"/>
                <a:cs typeface="Times New Roman" panose="02020603050405020304" pitchFamily="18" charset="0"/>
              </a:rPr>
              <a:t>nnotations, Bolt-task</a:t>
            </a:r>
            <a:r>
              <a:rPr lang="en-US" sz="3200" dirty="0">
                <a:latin typeface="Times New Roman" panose="02020603050405020304" pitchFamily="18" charset="0"/>
                <a:cs typeface="Times New Roman" panose="02020603050405020304" pitchFamily="18" charset="0"/>
              </a:rPr>
              <a:t>, Parse, </a:t>
            </a:r>
            <a:r>
              <a:rPr lang="en-US" sz="3200" dirty="0" smtClean="0">
                <a:latin typeface="Times New Roman" panose="02020603050405020304" pitchFamily="18" charset="0"/>
                <a:cs typeface="Times New Roman" panose="02020603050405020304" pitchFamily="18" charset="0"/>
              </a:rPr>
              <a:t>Material Design Library</a:t>
            </a:r>
            <a:r>
              <a:rPr lang="en-US" sz="3200" dirty="0">
                <a:latin typeface="Times New Roman" panose="02020603050405020304" pitchFamily="18" charset="0"/>
                <a:cs typeface="Times New Roman" panose="02020603050405020304" pitchFamily="18" charset="0"/>
              </a:rPr>
              <a:t>, </a:t>
            </a:r>
            <a:r>
              <a:rPr lang="en-US" sz="3200" dirty="0" smtClean="0">
                <a:latin typeface="Times New Roman" panose="02020603050405020304" pitchFamily="18" charset="0"/>
                <a:cs typeface="Times New Roman" panose="02020603050405020304" pitchFamily="18" charset="0"/>
              </a:rPr>
              <a:t>Picasso, Zulu Solution.</a:t>
            </a:r>
            <a:endParaRPr lang="en-US" sz="3200" dirty="0">
              <a:latin typeface="Times New Roman" panose="02020603050405020304" pitchFamily="18" charset="0"/>
              <a:cs typeface="Times New Roman" panose="02020603050405020304" pitchFamily="18" charset="0"/>
            </a:endParaRPr>
          </a:p>
        </p:txBody>
      </p:sp>
      <p:sp>
        <p:nvSpPr>
          <p:cNvPr id="14" name="Content Placeholder 2"/>
          <p:cNvSpPr txBox="1">
            <a:spLocks/>
          </p:cNvSpPr>
          <p:nvPr/>
        </p:nvSpPr>
        <p:spPr>
          <a:xfrm>
            <a:off x="2971800" y="5737225"/>
            <a:ext cx="10515600" cy="7143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dirty="0">
              <a:latin typeface="Times New Roman" panose="02020603050405020304" pitchFamily="18" charset="0"/>
              <a:cs typeface="Times New Roman" panose="02020603050405020304" pitchFamily="18" charset="0"/>
            </a:endParaRPr>
          </a:p>
        </p:txBody>
      </p:sp>
      <p:sp>
        <p:nvSpPr>
          <p:cNvPr id="16" name="Rectangle 8"/>
          <p:cNvSpPr>
            <a:spLocks noChangeArrowheads="1"/>
          </p:cNvSpPr>
          <p:nvPr/>
        </p:nvSpPr>
        <p:spPr bwMode="auto">
          <a:xfrm>
            <a:off x="2438400" y="23622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5" name="Title 4"/>
          <p:cNvSpPr>
            <a:spLocks noGrp="1"/>
          </p:cNvSpPr>
          <p:nvPr>
            <p:ph type="title"/>
          </p:nvPr>
        </p:nvSpPr>
        <p:spPr/>
        <p:txBody>
          <a:bodyPr/>
          <a:lstStyle/>
          <a:p>
            <a:endParaRPr lang="en-US"/>
          </a:p>
        </p:txBody>
      </p:sp>
      <p:sp>
        <p:nvSpPr>
          <p:cNvPr id="8" name="Rectangle 7"/>
          <p:cNvSpPr/>
          <p:nvPr/>
        </p:nvSpPr>
        <p:spPr>
          <a:xfrm>
            <a:off x="0" y="-25"/>
            <a:ext cx="12192000" cy="1280185"/>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itle 26"/>
          <p:cNvSpPr txBox="1">
            <a:spLocks/>
          </p:cNvSpPr>
          <p:nvPr/>
        </p:nvSpPr>
        <p:spPr>
          <a:xfrm>
            <a:off x="838200" y="365126"/>
            <a:ext cx="10515600" cy="73109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400" dirty="0" err="1" smtClean="0">
                <a:latin typeface="Times New Roman" panose="02020603050405020304" pitchFamily="18" charset="0"/>
                <a:cs typeface="Times New Roman" panose="02020603050405020304" pitchFamily="18" charset="0"/>
              </a:rPr>
              <a:t>Ứng</a:t>
            </a:r>
            <a:r>
              <a:rPr lang="en-US" sz="5400" dirty="0" smtClean="0">
                <a:latin typeface="Times New Roman" panose="02020603050405020304" pitchFamily="18" charset="0"/>
                <a:cs typeface="Times New Roman" panose="02020603050405020304" pitchFamily="18" charset="0"/>
              </a:rPr>
              <a:t> </a:t>
            </a:r>
            <a:r>
              <a:rPr lang="en-US" sz="5400" dirty="0" err="1" smtClean="0">
                <a:latin typeface="Times New Roman" panose="02020603050405020304" pitchFamily="18" charset="0"/>
                <a:cs typeface="Times New Roman" panose="02020603050405020304" pitchFamily="18" charset="0"/>
              </a:rPr>
              <a:t>dụng</a:t>
            </a:r>
            <a:r>
              <a:rPr lang="en-US" sz="5400" dirty="0" smtClean="0">
                <a:latin typeface="Times New Roman" panose="02020603050405020304" pitchFamily="18" charset="0"/>
                <a:cs typeface="Times New Roman" panose="02020603050405020304" pitchFamily="18" charset="0"/>
              </a:rPr>
              <a:t> Health Care Pro</a:t>
            </a:r>
            <a:endParaRPr lang="en-US" sz="5400" dirty="0">
              <a:latin typeface="Times New Roman" panose="02020603050405020304" pitchFamily="18" charset="0"/>
              <a:cs typeface="Times New Roman" panose="02020603050405020304" pitchFamily="18" charset="0"/>
            </a:endParaRP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49231" y="233157"/>
            <a:ext cx="1009137" cy="813820"/>
          </a:xfrm>
          <a:prstGeom prst="rect">
            <a:avLst/>
          </a:prstGeom>
        </p:spPr>
      </p:pic>
    </p:spTree>
    <p:extLst>
      <p:ext uri="{BB962C8B-B14F-4D97-AF65-F5344CB8AC3E}">
        <p14:creationId xmlns:p14="http://schemas.microsoft.com/office/powerpoint/2010/main" val="22017523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199" y="1280159"/>
            <a:ext cx="10515600" cy="4625975"/>
          </a:xfrm>
        </p:spPr>
        <p:txBody>
          <a:bodyPr>
            <a:noAutofit/>
          </a:bodyPr>
          <a:lstStyle/>
          <a:p>
            <a:pPr>
              <a:buFont typeface="Wingdings" panose="05000000000000000000" pitchFamily="2" charset="2"/>
              <a:buChar char="q"/>
            </a:pPr>
            <a:r>
              <a:rPr lang="en-US" sz="3600" dirty="0">
                <a:latin typeface="Times New Roman" panose="02020603050405020304" pitchFamily="18" charset="0"/>
                <a:cs typeface="Times New Roman" panose="02020603050405020304" pitchFamily="18" charset="0"/>
              </a:rPr>
              <a:t> </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Các</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chức</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năng</a:t>
            </a:r>
            <a:r>
              <a:rPr lang="en-US" sz="3600" dirty="0" smtClean="0">
                <a:latin typeface="Times New Roman" panose="02020603050405020304" pitchFamily="18" charset="0"/>
                <a:cs typeface="Times New Roman" panose="02020603050405020304" pitchFamily="18" charset="0"/>
              </a:rPr>
              <a:t>:</a:t>
            </a:r>
          </a:p>
          <a:p>
            <a:pPr lvl="1">
              <a:lnSpc>
                <a:spcPct val="100000"/>
              </a:lnSpc>
            </a:pPr>
            <a:r>
              <a:rPr lang="en-US" sz="3200" dirty="0" err="1" smtClean="0">
                <a:latin typeface="Times New Roman" panose="02020603050405020304" pitchFamily="18" charset="0"/>
                <a:cs typeface="Times New Roman" panose="02020603050405020304" pitchFamily="18" charset="0"/>
              </a:rPr>
              <a:t>Đo</a:t>
            </a:r>
            <a:r>
              <a:rPr lang="en-US" sz="3200" dirty="0" smtClean="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nhịp</a:t>
            </a:r>
            <a:r>
              <a:rPr lang="en-US" sz="3200" dirty="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tim</a:t>
            </a:r>
            <a:r>
              <a:rPr lang="en-US" sz="3200" dirty="0" smtClean="0">
                <a:latin typeface="Times New Roman" panose="02020603050405020304" pitchFamily="18" charset="0"/>
                <a:cs typeface="Times New Roman" panose="02020603050405020304" pitchFamily="18" charset="0"/>
              </a:rPr>
              <a:t> </a:t>
            </a:r>
          </a:p>
          <a:p>
            <a:pPr lvl="1">
              <a:lnSpc>
                <a:spcPct val="100000"/>
              </a:lnSpc>
            </a:pPr>
            <a:r>
              <a:rPr lang="en-US" sz="3200" dirty="0" err="1" smtClean="0">
                <a:latin typeface="Times New Roman" panose="02020603050405020304" pitchFamily="18" charset="0"/>
                <a:cs typeface="Times New Roman" panose="02020603050405020304" pitchFamily="18" charset="0"/>
              </a:rPr>
              <a:t>Tính</a:t>
            </a:r>
            <a:r>
              <a:rPr lang="vi-VN" sz="3200" dirty="0" smtClean="0">
                <a:latin typeface="Times New Roman" panose="02020603050405020304" pitchFamily="18" charset="0"/>
                <a:cs typeface="Times New Roman" panose="02020603050405020304" pitchFamily="18" charset="0"/>
              </a:rPr>
              <a:t> </a:t>
            </a:r>
            <a:r>
              <a:rPr lang="vi-VN" sz="3200" dirty="0">
                <a:latin typeface="Times New Roman" panose="02020603050405020304" pitchFamily="18" charset="0"/>
                <a:cs typeface="Times New Roman" panose="02020603050405020304" pitchFamily="18" charset="0"/>
              </a:rPr>
              <a:t>chỉ số </a:t>
            </a:r>
            <a:r>
              <a:rPr lang="vi-VN" sz="3200" dirty="0" smtClean="0">
                <a:latin typeface="Times New Roman" panose="02020603050405020304" pitchFamily="18" charset="0"/>
                <a:cs typeface="Times New Roman" panose="02020603050405020304" pitchFamily="18" charset="0"/>
              </a:rPr>
              <a:t>BMI</a:t>
            </a:r>
            <a:endParaRPr lang="en-US" sz="3200" dirty="0" smtClean="0">
              <a:latin typeface="Times New Roman" panose="02020603050405020304" pitchFamily="18" charset="0"/>
              <a:cs typeface="Times New Roman" panose="02020603050405020304" pitchFamily="18" charset="0"/>
            </a:endParaRPr>
          </a:p>
          <a:p>
            <a:pPr lvl="1">
              <a:lnSpc>
                <a:spcPct val="100000"/>
              </a:lnSpc>
            </a:pPr>
            <a:r>
              <a:rPr lang="en-US" sz="3200" dirty="0" err="1" smtClean="0">
                <a:latin typeface="Times New Roman" panose="02020603050405020304" pitchFamily="18" charset="0"/>
                <a:cs typeface="Times New Roman" panose="02020603050405020304" pitchFamily="18" charset="0"/>
              </a:rPr>
              <a:t>Tính</a:t>
            </a:r>
            <a:r>
              <a:rPr lang="vi-VN" sz="3200" dirty="0" smtClean="0">
                <a:latin typeface="Times New Roman" panose="02020603050405020304" pitchFamily="18" charset="0"/>
                <a:cs typeface="Times New Roman" panose="02020603050405020304" pitchFamily="18" charset="0"/>
              </a:rPr>
              <a:t> </a:t>
            </a:r>
            <a:r>
              <a:rPr lang="vi-VN" sz="3200" dirty="0">
                <a:latin typeface="Times New Roman" panose="02020603050405020304" pitchFamily="18" charset="0"/>
                <a:cs typeface="Times New Roman" panose="02020603050405020304" pitchFamily="18" charset="0"/>
              </a:rPr>
              <a:t>chỉ số </a:t>
            </a:r>
            <a:r>
              <a:rPr lang="vi-VN" sz="3200" dirty="0" smtClean="0">
                <a:latin typeface="Times New Roman" panose="02020603050405020304" pitchFamily="18" charset="0"/>
                <a:cs typeface="Times New Roman" panose="02020603050405020304" pitchFamily="18" charset="0"/>
              </a:rPr>
              <a:t>WHR</a:t>
            </a:r>
            <a:endParaRPr lang="en-US" sz="3200" dirty="0" smtClean="0">
              <a:latin typeface="Times New Roman" panose="02020603050405020304" pitchFamily="18" charset="0"/>
              <a:cs typeface="Times New Roman" panose="02020603050405020304" pitchFamily="18" charset="0"/>
            </a:endParaRPr>
          </a:p>
          <a:p>
            <a:pPr lvl="1">
              <a:lnSpc>
                <a:spcPct val="100000"/>
              </a:lnSpc>
            </a:pPr>
            <a:r>
              <a:rPr lang="en-US" sz="3200" dirty="0">
                <a:latin typeface="Times New Roman" panose="02020603050405020304" pitchFamily="18" charset="0"/>
                <a:cs typeface="Times New Roman" panose="02020603050405020304" pitchFamily="18" charset="0"/>
              </a:rPr>
              <a:t>Đ</a:t>
            </a:r>
            <a:r>
              <a:rPr lang="vi-VN" sz="3200" dirty="0" smtClean="0">
                <a:latin typeface="Times New Roman" panose="02020603050405020304" pitchFamily="18" charset="0"/>
                <a:cs typeface="Times New Roman" panose="02020603050405020304" pitchFamily="18" charset="0"/>
              </a:rPr>
              <a:t>o </a:t>
            </a:r>
            <a:r>
              <a:rPr lang="vi-VN" sz="3200" dirty="0">
                <a:latin typeface="Times New Roman" panose="02020603050405020304" pitchFamily="18" charset="0"/>
                <a:cs typeface="Times New Roman" panose="02020603050405020304" pitchFamily="18" charset="0"/>
              </a:rPr>
              <a:t>số bước đi, tính </a:t>
            </a:r>
            <a:r>
              <a:rPr lang="vi-VN" sz="3200" dirty="0" err="1">
                <a:latin typeface="Times New Roman" panose="02020603050405020304" pitchFamily="18" charset="0"/>
                <a:cs typeface="Times New Roman" panose="02020603050405020304" pitchFamily="18" charset="0"/>
              </a:rPr>
              <a:t>số</a:t>
            </a:r>
            <a:r>
              <a:rPr lang="vi-VN" sz="3200" dirty="0">
                <a:latin typeface="Times New Roman" panose="02020603050405020304" pitchFamily="18" charset="0"/>
                <a:cs typeface="Times New Roman" panose="02020603050405020304" pitchFamily="18" charset="0"/>
              </a:rPr>
              <a:t> </a:t>
            </a:r>
            <a:r>
              <a:rPr lang="vi-VN" sz="3200" dirty="0" err="1" smtClean="0">
                <a:latin typeface="Times New Roman" panose="02020603050405020304" pitchFamily="18" charset="0"/>
                <a:cs typeface="Times New Roman" panose="02020603050405020304" pitchFamily="18" charset="0"/>
              </a:rPr>
              <a:t>calories</a:t>
            </a:r>
            <a:r>
              <a:rPr lang="vi-VN" sz="3200" dirty="0" smtClean="0">
                <a:latin typeface="Times New Roman" panose="02020603050405020304" pitchFamily="18" charset="0"/>
                <a:cs typeface="Times New Roman" panose="02020603050405020304" pitchFamily="18" charset="0"/>
              </a:rPr>
              <a:t> </a:t>
            </a:r>
            <a:r>
              <a:rPr lang="vi-VN" sz="3200" dirty="0" err="1" smtClean="0">
                <a:latin typeface="Times New Roman" panose="02020603050405020304" pitchFamily="18" charset="0"/>
                <a:cs typeface="Times New Roman" panose="02020603050405020304" pitchFamily="18" charset="0"/>
              </a:rPr>
              <a:t>và</a:t>
            </a:r>
            <a:r>
              <a:rPr lang="vi-VN" sz="3200" dirty="0" smtClean="0">
                <a:latin typeface="Times New Roman" panose="02020603050405020304" pitchFamily="18" charset="0"/>
                <a:cs typeface="Times New Roman" panose="02020603050405020304" pitchFamily="18" charset="0"/>
              </a:rPr>
              <a:t> </a:t>
            </a:r>
            <a:r>
              <a:rPr lang="vi-VN" sz="3200" dirty="0">
                <a:latin typeface="Times New Roman" panose="02020603050405020304" pitchFamily="18" charset="0"/>
                <a:cs typeface="Times New Roman" panose="02020603050405020304" pitchFamily="18" charset="0"/>
              </a:rPr>
              <a:t>quãng đường đi </a:t>
            </a:r>
            <a:r>
              <a:rPr lang="vi-VN" sz="3200" dirty="0" smtClean="0">
                <a:latin typeface="Times New Roman" panose="02020603050405020304" pitchFamily="18" charset="0"/>
                <a:cs typeface="Times New Roman" panose="02020603050405020304" pitchFamily="18" charset="0"/>
              </a:rPr>
              <a:t>được</a:t>
            </a:r>
            <a:endParaRPr lang="en-US" sz="3200" dirty="0" smtClean="0">
              <a:latin typeface="Times New Roman" panose="02020603050405020304" pitchFamily="18" charset="0"/>
              <a:cs typeface="Times New Roman" panose="02020603050405020304" pitchFamily="18" charset="0"/>
            </a:endParaRPr>
          </a:p>
          <a:p>
            <a:pPr lvl="1">
              <a:lnSpc>
                <a:spcPct val="100000"/>
              </a:lnSpc>
            </a:pPr>
            <a:r>
              <a:rPr lang="en-US" sz="3200" dirty="0" err="1">
                <a:latin typeface="Times New Roman" panose="02020603050405020304" pitchFamily="18" charset="0"/>
                <a:cs typeface="Times New Roman" panose="02020603050405020304" pitchFamily="18" charset="0"/>
              </a:rPr>
              <a:t>X</a:t>
            </a:r>
            <a:r>
              <a:rPr lang="en-US" sz="3200" dirty="0" err="1" smtClean="0">
                <a:latin typeface="Times New Roman" panose="02020603050405020304" pitchFamily="18" charset="0"/>
                <a:cs typeface="Times New Roman" panose="02020603050405020304" pitchFamily="18" charset="0"/>
              </a:rPr>
              <a:t>em</a:t>
            </a:r>
            <a:r>
              <a:rPr lang="en-US" sz="3200" dirty="0" smtClean="0">
                <a:latin typeface="Times New Roman" panose="02020603050405020304" pitchFamily="18" charset="0"/>
                <a:cs typeface="Times New Roman" panose="02020603050405020304" pitchFamily="18" charset="0"/>
              </a:rPr>
              <a:t> </a:t>
            </a:r>
            <a:r>
              <a:rPr lang="en-US" sz="3200" dirty="0">
                <a:latin typeface="Times New Roman" panose="02020603050405020304" pitchFamily="18" charset="0"/>
                <a:cs typeface="Times New Roman" panose="02020603050405020304" pitchFamily="18" charset="0"/>
              </a:rPr>
              <a:t>tin </a:t>
            </a:r>
            <a:r>
              <a:rPr lang="en-US" sz="3200" dirty="0" err="1">
                <a:latin typeface="Times New Roman" panose="02020603050405020304" pitchFamily="18" charset="0"/>
                <a:cs typeface="Times New Roman" panose="02020603050405020304" pitchFamily="18" charset="0"/>
              </a:rPr>
              <a:t>tức</a:t>
            </a:r>
            <a:r>
              <a:rPr lang="en-US" sz="3200" dirty="0">
                <a:latin typeface="Times New Roman" panose="02020603050405020304" pitchFamily="18" charset="0"/>
                <a:cs typeface="Times New Roman" panose="02020603050405020304" pitchFamily="18" charset="0"/>
              </a:rPr>
              <a:t> </a:t>
            </a:r>
            <a:r>
              <a:rPr lang="en-US" sz="3200" dirty="0" smtClean="0">
                <a:latin typeface="Times New Roman" panose="02020603050405020304" pitchFamily="18" charset="0"/>
                <a:cs typeface="Times New Roman" panose="02020603050405020304" pitchFamily="18" charset="0"/>
              </a:rPr>
              <a:t>online</a:t>
            </a:r>
          </a:p>
          <a:p>
            <a:pPr lvl="1">
              <a:lnSpc>
                <a:spcPct val="100000"/>
              </a:lnSpc>
            </a:pPr>
            <a:r>
              <a:rPr lang="en-US" sz="3200" dirty="0">
                <a:latin typeface="Times New Roman" panose="02020603050405020304" pitchFamily="18" charset="0"/>
                <a:cs typeface="Times New Roman" panose="02020603050405020304" pitchFamily="18" charset="0"/>
              </a:rPr>
              <a:t>V</a:t>
            </a:r>
            <a:r>
              <a:rPr lang="en-US" sz="3200" dirty="0" smtClean="0">
                <a:latin typeface="Times New Roman" panose="02020603050405020304" pitchFamily="18" charset="0"/>
                <a:cs typeface="Times New Roman" panose="02020603050405020304" pitchFamily="18" charset="0"/>
              </a:rPr>
              <a:t>ideo call</a:t>
            </a:r>
          </a:p>
          <a:p>
            <a:pPr lvl="1">
              <a:lnSpc>
                <a:spcPct val="100000"/>
              </a:lnSpc>
            </a:pPr>
            <a:r>
              <a:rPr lang="en-US" sz="3200" dirty="0" err="1">
                <a:latin typeface="Times New Roman" panose="02020603050405020304" pitchFamily="18" charset="0"/>
                <a:cs typeface="Times New Roman" panose="02020603050405020304" pitchFamily="18" charset="0"/>
              </a:rPr>
              <a:t>C</a:t>
            </a:r>
            <a:r>
              <a:rPr lang="en-US" sz="3200" dirty="0" err="1" smtClean="0">
                <a:latin typeface="Times New Roman" panose="02020603050405020304" pitchFamily="18" charset="0"/>
                <a:cs typeface="Times New Roman" panose="02020603050405020304" pitchFamily="18" charset="0"/>
              </a:rPr>
              <a:t>hẩn</a:t>
            </a:r>
            <a:r>
              <a:rPr lang="en-US" sz="3200" dirty="0" smtClean="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đoán</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bệnh</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dựa</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theo</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triệu</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chứng</a:t>
            </a:r>
            <a:r>
              <a:rPr lang="en-US" sz="3200" dirty="0" smtClean="0">
                <a:latin typeface="Times New Roman" panose="02020603050405020304" pitchFamily="18" charset="0"/>
                <a:cs typeface="Times New Roman" panose="02020603050405020304" pitchFamily="18" charset="0"/>
              </a:rPr>
              <a:t> </a:t>
            </a:r>
          </a:p>
          <a:p>
            <a:pPr lvl="1">
              <a:lnSpc>
                <a:spcPct val="100000"/>
              </a:lnSpc>
            </a:pPr>
            <a:r>
              <a:rPr lang="en-US" sz="3200" dirty="0" err="1" smtClean="0">
                <a:solidFill>
                  <a:prstClr val="black"/>
                </a:solidFill>
                <a:latin typeface="Times New Roman" panose="02020603050405020304" pitchFamily="18" charset="0"/>
                <a:cs typeface="Times New Roman" panose="02020603050405020304" pitchFamily="18" charset="0"/>
              </a:rPr>
              <a:t>Tra</a:t>
            </a:r>
            <a:r>
              <a:rPr lang="en-US" sz="3200" dirty="0" smtClean="0">
                <a:solidFill>
                  <a:prstClr val="black"/>
                </a:solidFill>
                <a:latin typeface="Times New Roman" panose="02020603050405020304" pitchFamily="18" charset="0"/>
                <a:cs typeface="Times New Roman" panose="02020603050405020304" pitchFamily="18" charset="0"/>
              </a:rPr>
              <a:t> </a:t>
            </a:r>
            <a:r>
              <a:rPr lang="en-US" sz="3200" dirty="0" err="1" smtClean="0">
                <a:solidFill>
                  <a:prstClr val="black"/>
                </a:solidFill>
                <a:latin typeface="Times New Roman" panose="02020603050405020304" pitchFamily="18" charset="0"/>
                <a:cs typeface="Times New Roman" panose="02020603050405020304" pitchFamily="18" charset="0"/>
              </a:rPr>
              <a:t>cứu</a:t>
            </a:r>
            <a:r>
              <a:rPr lang="en-US" sz="3200" dirty="0" smtClean="0">
                <a:solidFill>
                  <a:prstClr val="black"/>
                </a:solidFill>
                <a:latin typeface="Times New Roman" panose="02020603050405020304" pitchFamily="18" charset="0"/>
                <a:cs typeface="Times New Roman" panose="02020603050405020304" pitchFamily="18" charset="0"/>
              </a:rPr>
              <a:t> </a:t>
            </a:r>
            <a:r>
              <a:rPr lang="en-US" sz="3200" dirty="0" err="1" smtClean="0">
                <a:solidFill>
                  <a:prstClr val="black"/>
                </a:solidFill>
                <a:latin typeface="Times New Roman" panose="02020603050405020304" pitchFamily="18" charset="0"/>
                <a:cs typeface="Times New Roman" panose="02020603050405020304" pitchFamily="18" charset="0"/>
              </a:rPr>
              <a:t>thuốc</a:t>
            </a:r>
            <a:r>
              <a:rPr lang="en-US" sz="3200" dirty="0" smtClean="0">
                <a:solidFill>
                  <a:prstClr val="black"/>
                </a:solidFill>
                <a:latin typeface="Times New Roman" panose="02020603050405020304" pitchFamily="18" charset="0"/>
                <a:cs typeface="Times New Roman" panose="02020603050405020304" pitchFamily="18" charset="0"/>
              </a:rPr>
              <a:t> </a:t>
            </a:r>
            <a:r>
              <a:rPr lang="en-US" sz="3200" dirty="0" err="1" smtClean="0">
                <a:solidFill>
                  <a:prstClr val="black"/>
                </a:solidFill>
                <a:latin typeface="Times New Roman" panose="02020603050405020304" pitchFamily="18" charset="0"/>
                <a:cs typeface="Times New Roman" panose="02020603050405020304" pitchFamily="18" charset="0"/>
              </a:rPr>
              <a:t>tây</a:t>
            </a:r>
            <a:endParaRPr lang="en-US" sz="3200" dirty="0">
              <a:solidFill>
                <a:prstClr val="black"/>
              </a:solidFill>
              <a:latin typeface="Times New Roman" panose="02020603050405020304" pitchFamily="18" charset="0"/>
              <a:cs typeface="Times New Roman" panose="02020603050405020304" pitchFamily="18" charset="0"/>
            </a:endParaRPr>
          </a:p>
          <a:p>
            <a:pPr marL="0" indent="0">
              <a:lnSpc>
                <a:spcPct val="100000"/>
              </a:lnSpc>
              <a:buNone/>
            </a:pPr>
            <a:endParaRPr lang="en-US" sz="3600" dirty="0" smtClean="0">
              <a:latin typeface="Times New Roman" panose="02020603050405020304" pitchFamily="18" charset="0"/>
              <a:cs typeface="Times New Roman" panose="02020603050405020304" pitchFamily="18" charset="0"/>
            </a:endParaRPr>
          </a:p>
          <a:p>
            <a:pPr marL="0" indent="0">
              <a:lnSpc>
                <a:spcPct val="100000"/>
              </a:lnSpc>
              <a:buNone/>
            </a:pPr>
            <a:endParaRPr lang="en-US" sz="3600" dirty="0">
              <a:latin typeface="Times New Roman" panose="02020603050405020304" pitchFamily="18" charset="0"/>
              <a:cs typeface="Times New Roman" panose="02020603050405020304" pitchFamily="18" charset="0"/>
            </a:endParaRPr>
          </a:p>
        </p:txBody>
      </p:sp>
      <p:sp>
        <p:nvSpPr>
          <p:cNvPr id="14" name="Content Placeholder 2"/>
          <p:cNvSpPr txBox="1">
            <a:spLocks/>
          </p:cNvSpPr>
          <p:nvPr/>
        </p:nvSpPr>
        <p:spPr>
          <a:xfrm>
            <a:off x="2971800" y="5737225"/>
            <a:ext cx="10515600" cy="7143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dirty="0">
              <a:latin typeface="Times New Roman" panose="02020603050405020304" pitchFamily="18" charset="0"/>
              <a:cs typeface="Times New Roman" panose="02020603050405020304" pitchFamily="18" charset="0"/>
            </a:endParaRPr>
          </a:p>
        </p:txBody>
      </p:sp>
      <p:sp>
        <p:nvSpPr>
          <p:cNvPr id="16" name="Rectangle 8"/>
          <p:cNvSpPr>
            <a:spLocks noChangeArrowheads="1"/>
          </p:cNvSpPr>
          <p:nvPr/>
        </p:nvSpPr>
        <p:spPr bwMode="auto">
          <a:xfrm>
            <a:off x="2438400" y="23622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5" name="Title 4"/>
          <p:cNvSpPr>
            <a:spLocks noGrp="1"/>
          </p:cNvSpPr>
          <p:nvPr>
            <p:ph type="title"/>
          </p:nvPr>
        </p:nvSpPr>
        <p:spPr/>
        <p:txBody>
          <a:bodyPr/>
          <a:lstStyle/>
          <a:p>
            <a:endParaRPr lang="en-US"/>
          </a:p>
        </p:txBody>
      </p:sp>
      <p:sp>
        <p:nvSpPr>
          <p:cNvPr id="8" name="Rectangle 7"/>
          <p:cNvSpPr/>
          <p:nvPr/>
        </p:nvSpPr>
        <p:spPr>
          <a:xfrm>
            <a:off x="0" y="-25"/>
            <a:ext cx="12192000" cy="1280185"/>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itle 26"/>
          <p:cNvSpPr txBox="1">
            <a:spLocks/>
          </p:cNvSpPr>
          <p:nvPr/>
        </p:nvSpPr>
        <p:spPr>
          <a:xfrm>
            <a:off x="838200" y="365126"/>
            <a:ext cx="10515600" cy="73109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400" dirty="0" err="1" smtClean="0">
                <a:latin typeface="Times New Roman" panose="02020603050405020304" pitchFamily="18" charset="0"/>
                <a:cs typeface="Times New Roman" panose="02020603050405020304" pitchFamily="18" charset="0"/>
              </a:rPr>
              <a:t>Ứng</a:t>
            </a:r>
            <a:r>
              <a:rPr lang="en-US" sz="5400" dirty="0" smtClean="0">
                <a:latin typeface="Times New Roman" panose="02020603050405020304" pitchFamily="18" charset="0"/>
                <a:cs typeface="Times New Roman" panose="02020603050405020304" pitchFamily="18" charset="0"/>
              </a:rPr>
              <a:t> </a:t>
            </a:r>
            <a:r>
              <a:rPr lang="en-US" sz="5400" dirty="0" err="1" smtClean="0">
                <a:latin typeface="Times New Roman" panose="02020603050405020304" pitchFamily="18" charset="0"/>
                <a:cs typeface="Times New Roman" panose="02020603050405020304" pitchFamily="18" charset="0"/>
              </a:rPr>
              <a:t>dụng</a:t>
            </a:r>
            <a:r>
              <a:rPr lang="en-US" sz="5400" dirty="0" smtClean="0">
                <a:latin typeface="Times New Roman" panose="02020603050405020304" pitchFamily="18" charset="0"/>
                <a:cs typeface="Times New Roman" panose="02020603050405020304" pitchFamily="18" charset="0"/>
              </a:rPr>
              <a:t> Health Care Pro</a:t>
            </a:r>
            <a:endParaRPr lang="en-US" sz="5400" dirty="0">
              <a:latin typeface="Times New Roman" panose="02020603050405020304" pitchFamily="18" charset="0"/>
              <a:cs typeface="Times New Roman" panose="02020603050405020304" pitchFamily="18" charset="0"/>
            </a:endParaRP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49231" y="233157"/>
            <a:ext cx="1009137" cy="813820"/>
          </a:xfrm>
          <a:prstGeom prst="rect">
            <a:avLst/>
          </a:prstGeom>
        </p:spPr>
      </p:pic>
    </p:spTree>
    <p:extLst>
      <p:ext uri="{BB962C8B-B14F-4D97-AF65-F5344CB8AC3E}">
        <p14:creationId xmlns:p14="http://schemas.microsoft.com/office/powerpoint/2010/main" val="8458429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 calcmode="lin" valueType="num">
                                      <p:cBhvr additive="base">
                                        <p:cTn id="23"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 calcmode="lin" valueType="num">
                                      <p:cBhvr additive="base">
                                        <p:cTn id="2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5" end="5"/>
                                            </p:txEl>
                                          </p:spTgt>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 calcmode="lin" valueType="num">
                                      <p:cBhvr additive="base">
                                        <p:cTn id="31"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6" end="6"/>
                                            </p:txEl>
                                          </p:spTgt>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anim calcmode="lin" valueType="num">
                                      <p:cBhvr additive="base">
                                        <p:cTn id="35"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3">
                                            <p:txEl>
                                              <p:pRg st="7" end="7"/>
                                            </p:txEl>
                                          </p:spTgt>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anim calcmode="lin" valueType="num">
                                      <p:cBhvr additive="base">
                                        <p:cTn id="39"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9205" y="1275678"/>
            <a:ext cx="3958389" cy="714375"/>
          </a:xfrm>
        </p:spPr>
        <p:txBody>
          <a:bodyPr/>
          <a:lstStyle/>
          <a:p>
            <a:pPr>
              <a:buFont typeface="Wingdings" panose="05000000000000000000" pitchFamily="2" charset="2"/>
              <a:buChar char="q"/>
            </a:pP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Usecase</a:t>
            </a:r>
            <a:r>
              <a:rPr lang="en-US" sz="3600" dirty="0" smtClean="0">
                <a:latin typeface="Times New Roman" panose="02020603050405020304" pitchFamily="18" charset="0"/>
                <a:cs typeface="Times New Roman" panose="02020603050405020304" pitchFamily="18" charset="0"/>
              </a:rPr>
              <a:t> diagram</a:t>
            </a:r>
          </a:p>
          <a:p>
            <a:pPr marL="0" indent="0">
              <a:buNone/>
            </a:pPr>
            <a:endParaRPr lang="en-US" dirty="0">
              <a:latin typeface="Times New Roman" panose="02020603050405020304" pitchFamily="18" charset="0"/>
              <a:cs typeface="Times New Roman" panose="02020603050405020304" pitchFamily="18" charset="0"/>
            </a:endParaRPr>
          </a:p>
        </p:txBody>
      </p:sp>
      <p:sp>
        <p:nvSpPr>
          <p:cNvPr id="14" name="Content Placeholder 2"/>
          <p:cNvSpPr txBox="1">
            <a:spLocks/>
          </p:cNvSpPr>
          <p:nvPr/>
        </p:nvSpPr>
        <p:spPr>
          <a:xfrm>
            <a:off x="2971800" y="5737225"/>
            <a:ext cx="10515600" cy="7143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dirty="0">
              <a:latin typeface="Times New Roman" panose="02020603050405020304" pitchFamily="18" charset="0"/>
              <a:cs typeface="Times New Roman" panose="02020603050405020304" pitchFamily="18" charset="0"/>
            </a:endParaRPr>
          </a:p>
        </p:txBody>
      </p:sp>
      <p:sp>
        <p:nvSpPr>
          <p:cNvPr id="16" name="Rectangle 8"/>
          <p:cNvSpPr>
            <a:spLocks noChangeArrowheads="1"/>
          </p:cNvSpPr>
          <p:nvPr/>
        </p:nvSpPr>
        <p:spPr bwMode="auto">
          <a:xfrm>
            <a:off x="2438400" y="23622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5" name="Title 4"/>
          <p:cNvSpPr>
            <a:spLocks noGrp="1"/>
          </p:cNvSpPr>
          <p:nvPr>
            <p:ph type="title"/>
          </p:nvPr>
        </p:nvSpPr>
        <p:spPr>
          <a:xfrm>
            <a:off x="838200" y="233156"/>
            <a:ext cx="10515600" cy="1325563"/>
          </a:xfrm>
        </p:spPr>
        <p:txBody>
          <a:bodyPr/>
          <a:lstStyle/>
          <a:p>
            <a:endParaRPr lang="en-US" dirty="0"/>
          </a:p>
        </p:txBody>
      </p:sp>
      <p:sp>
        <p:nvSpPr>
          <p:cNvPr id="10" name="Rectangle 9"/>
          <p:cNvSpPr/>
          <p:nvPr/>
        </p:nvSpPr>
        <p:spPr>
          <a:xfrm>
            <a:off x="0" y="-25"/>
            <a:ext cx="12192000" cy="1280185"/>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itle 26"/>
          <p:cNvSpPr txBox="1">
            <a:spLocks/>
          </p:cNvSpPr>
          <p:nvPr/>
        </p:nvSpPr>
        <p:spPr>
          <a:xfrm>
            <a:off x="838200" y="365126"/>
            <a:ext cx="10515600" cy="73109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400" dirty="0" err="1" smtClean="0">
                <a:latin typeface="Times New Roman" panose="02020603050405020304" pitchFamily="18" charset="0"/>
                <a:cs typeface="Times New Roman" panose="02020603050405020304" pitchFamily="18" charset="0"/>
              </a:rPr>
              <a:t>Ứng</a:t>
            </a:r>
            <a:r>
              <a:rPr lang="en-US" sz="5400" dirty="0" smtClean="0">
                <a:latin typeface="Times New Roman" panose="02020603050405020304" pitchFamily="18" charset="0"/>
                <a:cs typeface="Times New Roman" panose="02020603050405020304" pitchFamily="18" charset="0"/>
              </a:rPr>
              <a:t> </a:t>
            </a:r>
            <a:r>
              <a:rPr lang="en-US" sz="5400" dirty="0" err="1" smtClean="0">
                <a:latin typeface="Times New Roman" panose="02020603050405020304" pitchFamily="18" charset="0"/>
                <a:cs typeface="Times New Roman" panose="02020603050405020304" pitchFamily="18" charset="0"/>
              </a:rPr>
              <a:t>dụng</a:t>
            </a:r>
            <a:r>
              <a:rPr lang="en-US" sz="5400" dirty="0" smtClean="0">
                <a:latin typeface="Times New Roman" panose="02020603050405020304" pitchFamily="18" charset="0"/>
                <a:cs typeface="Times New Roman" panose="02020603050405020304" pitchFamily="18" charset="0"/>
              </a:rPr>
              <a:t> Health Care Pro</a:t>
            </a:r>
            <a:endParaRPr lang="en-US" sz="5400" dirty="0">
              <a:latin typeface="Times New Roman" panose="02020603050405020304" pitchFamily="18" charset="0"/>
              <a:cs typeface="Times New Roman" panose="02020603050405020304" pitchFamily="18" charset="0"/>
            </a:endParaRPr>
          </a:p>
        </p:txBody>
      </p:sp>
      <p:pic>
        <p:nvPicPr>
          <p:cNvPr id="15" name="Picture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49231" y="233157"/>
            <a:ext cx="1009137" cy="813820"/>
          </a:xfrm>
          <a:prstGeom prst="rect">
            <a:avLst/>
          </a:prstGeom>
        </p:spPr>
      </p:pic>
      <p:pic>
        <p:nvPicPr>
          <p:cNvPr id="2" name="Picture 1"/>
          <p:cNvPicPr>
            <a:picLocks noChangeAspect="1"/>
          </p:cNvPicPr>
          <p:nvPr/>
        </p:nvPicPr>
        <p:blipFill>
          <a:blip r:embed="rId3"/>
          <a:stretch>
            <a:fillRect/>
          </a:stretch>
        </p:blipFill>
        <p:spPr>
          <a:xfrm>
            <a:off x="2052282" y="1647825"/>
            <a:ext cx="8463954" cy="5187657"/>
          </a:xfrm>
          <a:prstGeom prst="rect">
            <a:avLst/>
          </a:prstGeom>
        </p:spPr>
      </p:pic>
    </p:spTree>
    <p:extLst>
      <p:ext uri="{BB962C8B-B14F-4D97-AF65-F5344CB8AC3E}">
        <p14:creationId xmlns:p14="http://schemas.microsoft.com/office/powerpoint/2010/main" val="3405343399"/>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825625"/>
            <a:ext cx="10515600" cy="3911600"/>
          </a:xfrm>
        </p:spPr>
        <p:txBody>
          <a:bodyPr>
            <a:normAutofit/>
          </a:bodyPr>
          <a:lstStyle/>
          <a:p>
            <a:pPr>
              <a:buFont typeface="Wingdings" panose="05000000000000000000" pitchFamily="2" charset="2"/>
              <a:buChar char="q"/>
            </a:pP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Cài</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đặt</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thử</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nghiệm</a:t>
            </a:r>
            <a:endParaRPr lang="en-US" sz="3600" dirty="0" smtClean="0">
              <a:latin typeface="Times New Roman" panose="02020603050405020304" pitchFamily="18" charset="0"/>
              <a:cs typeface="Times New Roman" panose="02020603050405020304" pitchFamily="18" charset="0"/>
            </a:endParaRPr>
          </a:p>
          <a:p>
            <a:pPr lvl="1"/>
            <a:r>
              <a:rPr lang="en-US" sz="3200" dirty="0" err="1" smtClean="0">
                <a:latin typeface="Times New Roman" panose="02020603050405020304" pitchFamily="18" charset="0"/>
                <a:cs typeface="Times New Roman" panose="02020603050405020304" pitchFamily="18" charset="0"/>
              </a:rPr>
              <a:t>Hệ</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điều</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hành</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tối</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thiểu</a:t>
            </a:r>
            <a:r>
              <a:rPr lang="en-US" sz="3200" dirty="0" smtClean="0">
                <a:latin typeface="Times New Roman" panose="02020603050405020304" pitchFamily="18" charset="0"/>
                <a:cs typeface="Times New Roman" panose="02020603050405020304" pitchFamily="18" charset="0"/>
              </a:rPr>
              <a:t>: Android 4.0.3</a:t>
            </a:r>
          </a:p>
          <a:p>
            <a:pPr lvl="1"/>
            <a:r>
              <a:rPr lang="en-US" sz="3200" dirty="0" err="1" smtClean="0">
                <a:latin typeface="Times New Roman" panose="02020603050405020304" pitchFamily="18" charset="0"/>
                <a:cs typeface="Times New Roman" panose="02020603050405020304" pitchFamily="18" charset="0"/>
              </a:rPr>
              <a:t>Trên</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nhiều</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máy</a:t>
            </a:r>
            <a:r>
              <a:rPr lang="en-US" sz="3200" dirty="0" smtClean="0">
                <a:latin typeface="Times New Roman" panose="02020603050405020304" pitchFamily="18" charset="0"/>
                <a:cs typeface="Times New Roman" panose="02020603050405020304" pitchFamily="18" charset="0"/>
              </a:rPr>
              <a:t>: Samsung Galaxy Win (4.1.2), Vega IRON (4.1.2), Sony </a:t>
            </a:r>
            <a:r>
              <a:rPr lang="en-US" sz="3200" dirty="0" err="1" smtClean="0">
                <a:latin typeface="Times New Roman" panose="02020603050405020304" pitchFamily="18" charset="0"/>
                <a:cs typeface="Times New Roman" panose="02020603050405020304" pitchFamily="18" charset="0"/>
              </a:rPr>
              <a:t>Xperia</a:t>
            </a:r>
            <a:r>
              <a:rPr lang="en-US" sz="3200" dirty="0" smtClean="0">
                <a:latin typeface="Times New Roman" panose="02020603050405020304" pitchFamily="18" charset="0"/>
                <a:cs typeface="Times New Roman" panose="02020603050405020304" pitchFamily="18" charset="0"/>
              </a:rPr>
              <a:t> M (4.1.2), Huawei Ascend </a:t>
            </a:r>
            <a:r>
              <a:rPr lang="en-US" sz="3200" dirty="0" err="1" smtClean="0">
                <a:latin typeface="Times New Roman" panose="02020603050405020304" pitchFamily="18" charset="0"/>
                <a:cs typeface="Times New Roman" panose="02020603050405020304" pitchFamily="18" charset="0"/>
              </a:rPr>
              <a:t>G300</a:t>
            </a:r>
            <a:r>
              <a:rPr lang="en-US" sz="3200" dirty="0" smtClean="0">
                <a:latin typeface="Times New Roman" panose="02020603050405020304" pitchFamily="18" charset="0"/>
                <a:cs typeface="Times New Roman" panose="02020603050405020304" pitchFamily="18" charset="0"/>
              </a:rPr>
              <a:t> (4.0.3), Google Nexus 5 (6.0.1), Google Nexus 7 (6.0.1).</a:t>
            </a:r>
            <a:endParaRPr lang="en-US" sz="3200" dirty="0">
              <a:latin typeface="Times New Roman" panose="02020603050405020304" pitchFamily="18" charset="0"/>
              <a:cs typeface="Times New Roman" panose="02020603050405020304" pitchFamily="18" charset="0"/>
            </a:endParaRPr>
          </a:p>
        </p:txBody>
      </p:sp>
      <p:sp>
        <p:nvSpPr>
          <p:cNvPr id="14" name="Content Placeholder 2"/>
          <p:cNvSpPr txBox="1">
            <a:spLocks/>
          </p:cNvSpPr>
          <p:nvPr/>
        </p:nvSpPr>
        <p:spPr>
          <a:xfrm>
            <a:off x="2971800" y="5737225"/>
            <a:ext cx="10515600" cy="7143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dirty="0">
              <a:latin typeface="Times New Roman" panose="02020603050405020304" pitchFamily="18" charset="0"/>
              <a:cs typeface="Times New Roman" panose="02020603050405020304" pitchFamily="18" charset="0"/>
            </a:endParaRPr>
          </a:p>
        </p:txBody>
      </p:sp>
      <p:sp>
        <p:nvSpPr>
          <p:cNvPr id="16" name="Rectangle 8"/>
          <p:cNvSpPr>
            <a:spLocks noChangeArrowheads="1"/>
          </p:cNvSpPr>
          <p:nvPr/>
        </p:nvSpPr>
        <p:spPr bwMode="auto">
          <a:xfrm>
            <a:off x="2438400" y="23622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5" name="Title 4"/>
          <p:cNvSpPr>
            <a:spLocks noGrp="1"/>
          </p:cNvSpPr>
          <p:nvPr>
            <p:ph type="title"/>
          </p:nvPr>
        </p:nvSpPr>
        <p:spPr/>
        <p:txBody>
          <a:bodyPr/>
          <a:lstStyle/>
          <a:p>
            <a:endParaRPr lang="en-US"/>
          </a:p>
        </p:txBody>
      </p:sp>
      <p:sp>
        <p:nvSpPr>
          <p:cNvPr id="8" name="Rectangle 7"/>
          <p:cNvSpPr/>
          <p:nvPr/>
        </p:nvSpPr>
        <p:spPr>
          <a:xfrm>
            <a:off x="0" y="-25"/>
            <a:ext cx="12192000" cy="1280185"/>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itle 26"/>
          <p:cNvSpPr txBox="1">
            <a:spLocks/>
          </p:cNvSpPr>
          <p:nvPr/>
        </p:nvSpPr>
        <p:spPr>
          <a:xfrm>
            <a:off x="838200" y="365126"/>
            <a:ext cx="10515600" cy="73109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err="1" smtClean="0">
                <a:latin typeface="Times New Roman" panose="02020603050405020304" pitchFamily="18" charset="0"/>
                <a:cs typeface="Times New Roman" panose="02020603050405020304" pitchFamily="18" charset="0"/>
              </a:rPr>
              <a:t>Ứng</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dụng</a:t>
            </a:r>
            <a:r>
              <a:rPr lang="en-US" dirty="0" smtClean="0">
                <a:latin typeface="Times New Roman" panose="02020603050405020304" pitchFamily="18" charset="0"/>
                <a:cs typeface="Times New Roman" panose="02020603050405020304" pitchFamily="18" charset="0"/>
              </a:rPr>
              <a:t> Health Care Pro</a:t>
            </a:r>
            <a:endParaRPr lang="en-US" dirty="0">
              <a:latin typeface="Times New Roman" panose="02020603050405020304" pitchFamily="18" charset="0"/>
              <a:cs typeface="Times New Roman" panose="02020603050405020304" pitchFamily="18" charset="0"/>
            </a:endParaRPr>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49231" y="233157"/>
            <a:ext cx="1009137" cy="813820"/>
          </a:xfrm>
          <a:prstGeom prst="rect">
            <a:avLst/>
          </a:prstGeom>
        </p:spPr>
      </p:pic>
    </p:spTree>
    <p:extLst>
      <p:ext uri="{BB962C8B-B14F-4D97-AF65-F5344CB8AC3E}">
        <p14:creationId xmlns:p14="http://schemas.microsoft.com/office/powerpoint/2010/main" val="24813549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825625"/>
            <a:ext cx="10515600" cy="3911600"/>
          </a:xfrm>
        </p:spPr>
        <p:txBody>
          <a:bodyPr>
            <a:normAutofit/>
          </a:bodyPr>
          <a:lstStyle/>
          <a:p>
            <a:pPr>
              <a:lnSpc>
                <a:spcPct val="100000"/>
              </a:lnSpc>
              <a:buFont typeface="Wingdings" panose="05000000000000000000" pitchFamily="2" charset="2"/>
              <a:buChar char="q"/>
            </a:pP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Đánh</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giá</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độ</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chính</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xác</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kết</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quả</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thực</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nghiệm</a:t>
            </a:r>
            <a:r>
              <a:rPr lang="en-US" sz="3600" dirty="0" smtClean="0">
                <a:latin typeface="Times New Roman" panose="02020603050405020304" pitchFamily="18" charset="0"/>
                <a:cs typeface="Times New Roman" panose="02020603050405020304" pitchFamily="18" charset="0"/>
              </a:rPr>
              <a:t>:</a:t>
            </a:r>
          </a:p>
          <a:p>
            <a:pPr marL="0" indent="0">
              <a:lnSpc>
                <a:spcPct val="100000"/>
              </a:lnSpc>
              <a:buNone/>
            </a:pPr>
            <a:endParaRPr lang="en-US" sz="3600" dirty="0" smtClean="0">
              <a:latin typeface="Times New Roman" panose="02020603050405020304" pitchFamily="18" charset="0"/>
              <a:cs typeface="Times New Roman" panose="02020603050405020304" pitchFamily="18" charset="0"/>
            </a:endParaRPr>
          </a:p>
        </p:txBody>
      </p:sp>
      <p:sp>
        <p:nvSpPr>
          <p:cNvPr id="14" name="Content Placeholder 2"/>
          <p:cNvSpPr txBox="1">
            <a:spLocks/>
          </p:cNvSpPr>
          <p:nvPr/>
        </p:nvSpPr>
        <p:spPr>
          <a:xfrm>
            <a:off x="2971800" y="5737225"/>
            <a:ext cx="10515600" cy="7143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dirty="0">
              <a:latin typeface="Times New Roman" panose="02020603050405020304" pitchFamily="18" charset="0"/>
              <a:cs typeface="Times New Roman" panose="02020603050405020304" pitchFamily="18" charset="0"/>
            </a:endParaRPr>
          </a:p>
        </p:txBody>
      </p:sp>
      <p:sp>
        <p:nvSpPr>
          <p:cNvPr id="16" name="Rectangle 8"/>
          <p:cNvSpPr>
            <a:spLocks noChangeArrowheads="1"/>
          </p:cNvSpPr>
          <p:nvPr/>
        </p:nvSpPr>
        <p:spPr bwMode="auto">
          <a:xfrm>
            <a:off x="2438400" y="23622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5" name="Title 4"/>
          <p:cNvSpPr>
            <a:spLocks noGrp="1"/>
          </p:cNvSpPr>
          <p:nvPr>
            <p:ph type="title"/>
          </p:nvPr>
        </p:nvSpPr>
        <p:spPr/>
        <p:txBody>
          <a:bodyPr/>
          <a:lstStyle/>
          <a:p>
            <a:endParaRPr lang="en-US" dirty="0"/>
          </a:p>
        </p:txBody>
      </p:sp>
      <p:sp>
        <p:nvSpPr>
          <p:cNvPr id="8" name="Rectangle 7"/>
          <p:cNvSpPr/>
          <p:nvPr/>
        </p:nvSpPr>
        <p:spPr>
          <a:xfrm>
            <a:off x="0" y="-25"/>
            <a:ext cx="12192000" cy="1280185"/>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itle 26"/>
          <p:cNvSpPr txBox="1">
            <a:spLocks/>
          </p:cNvSpPr>
          <p:nvPr/>
        </p:nvSpPr>
        <p:spPr>
          <a:xfrm>
            <a:off x="838200" y="365126"/>
            <a:ext cx="10515600" cy="73109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400" dirty="0" err="1" smtClean="0">
                <a:latin typeface="Times New Roman" panose="02020603050405020304" pitchFamily="18" charset="0"/>
                <a:cs typeface="Times New Roman" panose="02020603050405020304" pitchFamily="18" charset="0"/>
              </a:rPr>
              <a:t>Ứng</a:t>
            </a:r>
            <a:r>
              <a:rPr lang="en-US" sz="5400" dirty="0" smtClean="0">
                <a:latin typeface="Times New Roman" panose="02020603050405020304" pitchFamily="18" charset="0"/>
                <a:cs typeface="Times New Roman" panose="02020603050405020304" pitchFamily="18" charset="0"/>
              </a:rPr>
              <a:t> </a:t>
            </a:r>
            <a:r>
              <a:rPr lang="en-US" sz="5400" dirty="0" err="1" smtClean="0">
                <a:latin typeface="Times New Roman" panose="02020603050405020304" pitchFamily="18" charset="0"/>
                <a:cs typeface="Times New Roman" panose="02020603050405020304" pitchFamily="18" charset="0"/>
              </a:rPr>
              <a:t>dụng</a:t>
            </a:r>
            <a:r>
              <a:rPr lang="en-US" sz="5400" dirty="0" smtClean="0">
                <a:latin typeface="Times New Roman" panose="02020603050405020304" pitchFamily="18" charset="0"/>
                <a:cs typeface="Times New Roman" panose="02020603050405020304" pitchFamily="18" charset="0"/>
              </a:rPr>
              <a:t> Health Care Pro</a:t>
            </a:r>
            <a:endParaRPr lang="en-US" sz="5400" dirty="0">
              <a:latin typeface="Times New Roman" panose="02020603050405020304" pitchFamily="18" charset="0"/>
              <a:cs typeface="Times New Roman" panose="02020603050405020304" pitchFamily="18" charset="0"/>
            </a:endParaRP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49231" y="233157"/>
            <a:ext cx="1009137" cy="813820"/>
          </a:xfrm>
          <a:prstGeom prst="rect">
            <a:avLst/>
          </a:prstGeom>
        </p:spPr>
      </p:pic>
      <p:graphicFrame>
        <p:nvGraphicFramePr>
          <p:cNvPr id="2" name="Table 1"/>
          <p:cNvGraphicFramePr>
            <a:graphicFrameLocks noGrp="1"/>
          </p:cNvGraphicFramePr>
          <p:nvPr>
            <p:extLst>
              <p:ext uri="{D42A27DB-BD31-4B8C-83A1-F6EECF244321}">
                <p14:modId xmlns:p14="http://schemas.microsoft.com/office/powerpoint/2010/main" val="4190700707"/>
              </p:ext>
            </p:extLst>
          </p:nvPr>
        </p:nvGraphicFramePr>
        <p:xfrm>
          <a:off x="838200" y="2962480"/>
          <a:ext cx="10515600" cy="301752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3136305463"/>
                    </a:ext>
                  </a:extLst>
                </a:gridCol>
                <a:gridCol w="2628900">
                  <a:extLst>
                    <a:ext uri="{9D8B030D-6E8A-4147-A177-3AD203B41FA5}">
                      <a16:colId xmlns:a16="http://schemas.microsoft.com/office/drawing/2014/main" val="1550890693"/>
                    </a:ext>
                  </a:extLst>
                </a:gridCol>
                <a:gridCol w="2628900">
                  <a:extLst>
                    <a:ext uri="{9D8B030D-6E8A-4147-A177-3AD203B41FA5}">
                      <a16:colId xmlns:a16="http://schemas.microsoft.com/office/drawing/2014/main" val="544799848"/>
                    </a:ext>
                  </a:extLst>
                </a:gridCol>
                <a:gridCol w="2628900">
                  <a:extLst>
                    <a:ext uri="{9D8B030D-6E8A-4147-A177-3AD203B41FA5}">
                      <a16:colId xmlns:a16="http://schemas.microsoft.com/office/drawing/2014/main" val="1777249428"/>
                    </a:ext>
                  </a:extLst>
                </a:gridCol>
              </a:tblGrid>
              <a:tr h="441321">
                <a:tc gridSpan="2">
                  <a:txBody>
                    <a:bodyPr/>
                    <a:lstStyle/>
                    <a:p>
                      <a:pPr algn="ctr"/>
                      <a:r>
                        <a:rPr lang="en-US" sz="2800" dirty="0" err="1" smtClean="0">
                          <a:latin typeface="Times New Roman" panose="02020603050405020304" pitchFamily="18" charset="0"/>
                          <a:cs typeface="Times New Roman" panose="02020603050405020304" pitchFamily="18" charset="0"/>
                        </a:rPr>
                        <a:t>Chức</a:t>
                      </a:r>
                      <a:r>
                        <a:rPr lang="en-US" sz="2800" baseline="0" dirty="0" smtClean="0">
                          <a:latin typeface="Times New Roman" panose="02020603050405020304" pitchFamily="18" charset="0"/>
                          <a:cs typeface="Times New Roman" panose="02020603050405020304" pitchFamily="18" charset="0"/>
                        </a:rPr>
                        <a:t> </a:t>
                      </a:r>
                      <a:r>
                        <a:rPr lang="en-US" sz="2800" baseline="0" dirty="0" err="1" smtClean="0">
                          <a:latin typeface="Times New Roman" panose="02020603050405020304" pitchFamily="18" charset="0"/>
                          <a:cs typeface="Times New Roman" panose="02020603050405020304" pitchFamily="18" charset="0"/>
                        </a:rPr>
                        <a:t>năng</a:t>
                      </a:r>
                      <a:r>
                        <a:rPr lang="en-US" sz="2800" baseline="0" dirty="0" smtClean="0">
                          <a:latin typeface="Times New Roman" panose="02020603050405020304" pitchFamily="18" charset="0"/>
                          <a:cs typeface="Times New Roman" panose="02020603050405020304" pitchFamily="18" charset="0"/>
                        </a:rPr>
                        <a:t> </a:t>
                      </a:r>
                      <a:r>
                        <a:rPr lang="en-US" sz="2800" baseline="0" dirty="0" err="1" smtClean="0">
                          <a:latin typeface="Times New Roman" panose="02020603050405020304" pitchFamily="18" charset="0"/>
                          <a:cs typeface="Times New Roman" panose="02020603050405020304" pitchFamily="18" charset="0"/>
                        </a:rPr>
                        <a:t>Đo</a:t>
                      </a:r>
                      <a:r>
                        <a:rPr lang="en-US" sz="2800" baseline="0" dirty="0" smtClean="0">
                          <a:latin typeface="Times New Roman" panose="02020603050405020304" pitchFamily="18" charset="0"/>
                          <a:cs typeface="Times New Roman" panose="02020603050405020304" pitchFamily="18" charset="0"/>
                        </a:rPr>
                        <a:t> </a:t>
                      </a:r>
                      <a:r>
                        <a:rPr lang="en-US" sz="2800" baseline="0" dirty="0" err="1" smtClean="0">
                          <a:latin typeface="Times New Roman" panose="02020603050405020304" pitchFamily="18" charset="0"/>
                          <a:cs typeface="Times New Roman" panose="02020603050405020304" pitchFamily="18" charset="0"/>
                        </a:rPr>
                        <a:t>nhịp</a:t>
                      </a:r>
                      <a:r>
                        <a:rPr lang="en-US" sz="2800" baseline="0" dirty="0" smtClean="0">
                          <a:latin typeface="Times New Roman" panose="02020603050405020304" pitchFamily="18" charset="0"/>
                          <a:cs typeface="Times New Roman" panose="02020603050405020304" pitchFamily="18" charset="0"/>
                        </a:rPr>
                        <a:t> </a:t>
                      </a:r>
                      <a:r>
                        <a:rPr lang="en-US" sz="2800" baseline="0" dirty="0" err="1" smtClean="0">
                          <a:latin typeface="Times New Roman" panose="02020603050405020304" pitchFamily="18" charset="0"/>
                          <a:cs typeface="Times New Roman" panose="02020603050405020304" pitchFamily="18" charset="0"/>
                        </a:rPr>
                        <a:t>tim</a:t>
                      </a:r>
                      <a:endParaRPr lang="vi-VN" sz="2800" dirty="0">
                        <a:latin typeface="Times New Roman" panose="02020603050405020304" pitchFamily="18" charset="0"/>
                        <a:cs typeface="Times New Roman" panose="02020603050405020304" pitchFamily="18" charset="0"/>
                      </a:endParaRPr>
                    </a:p>
                  </a:txBody>
                  <a:tcPr/>
                </a:tc>
                <a:tc hMerge="1">
                  <a:txBody>
                    <a:bodyPr/>
                    <a:lstStyle/>
                    <a:p>
                      <a:endParaRPr lang="vi-VN" dirty="0"/>
                    </a:p>
                  </a:txBody>
                  <a:tcPr/>
                </a:tc>
                <a:tc gridSpan="2">
                  <a:txBody>
                    <a:bodyPr/>
                    <a:lstStyle/>
                    <a:p>
                      <a:pPr algn="ctr"/>
                      <a:r>
                        <a:rPr lang="en-US" sz="2800" dirty="0" err="1" smtClean="0">
                          <a:latin typeface="Times New Roman" panose="02020603050405020304" pitchFamily="18" charset="0"/>
                          <a:cs typeface="Times New Roman" panose="02020603050405020304" pitchFamily="18" charset="0"/>
                        </a:rPr>
                        <a:t>Chức</a:t>
                      </a:r>
                      <a:r>
                        <a:rPr lang="en-US" sz="2800" baseline="0" dirty="0" smtClean="0">
                          <a:latin typeface="Times New Roman" panose="02020603050405020304" pitchFamily="18" charset="0"/>
                          <a:cs typeface="Times New Roman" panose="02020603050405020304" pitchFamily="18" charset="0"/>
                        </a:rPr>
                        <a:t> </a:t>
                      </a:r>
                      <a:r>
                        <a:rPr lang="en-US" sz="2800" baseline="0" dirty="0" err="1" smtClean="0">
                          <a:latin typeface="Times New Roman" panose="02020603050405020304" pitchFamily="18" charset="0"/>
                          <a:cs typeface="Times New Roman" panose="02020603050405020304" pitchFamily="18" charset="0"/>
                        </a:rPr>
                        <a:t>năng</a:t>
                      </a:r>
                      <a:r>
                        <a:rPr lang="en-US" sz="2800" baseline="0" dirty="0" smtClean="0">
                          <a:latin typeface="Times New Roman" panose="02020603050405020304" pitchFamily="18" charset="0"/>
                          <a:cs typeface="Times New Roman" panose="02020603050405020304" pitchFamily="18" charset="0"/>
                        </a:rPr>
                        <a:t> </a:t>
                      </a:r>
                      <a:r>
                        <a:rPr lang="en-US" sz="2800" baseline="0" dirty="0" err="1" smtClean="0">
                          <a:latin typeface="Times New Roman" panose="02020603050405020304" pitchFamily="18" charset="0"/>
                          <a:cs typeface="Times New Roman" panose="02020603050405020304" pitchFamily="18" charset="0"/>
                        </a:rPr>
                        <a:t>Đo</a:t>
                      </a:r>
                      <a:r>
                        <a:rPr lang="en-US" sz="2800" baseline="0" dirty="0" smtClean="0">
                          <a:latin typeface="Times New Roman" panose="02020603050405020304" pitchFamily="18" charset="0"/>
                          <a:cs typeface="Times New Roman" panose="02020603050405020304" pitchFamily="18" charset="0"/>
                        </a:rPr>
                        <a:t> </a:t>
                      </a:r>
                      <a:r>
                        <a:rPr lang="en-US" sz="2800" baseline="0" dirty="0" err="1" smtClean="0">
                          <a:latin typeface="Times New Roman" panose="02020603050405020304" pitchFamily="18" charset="0"/>
                          <a:cs typeface="Times New Roman" panose="02020603050405020304" pitchFamily="18" charset="0"/>
                        </a:rPr>
                        <a:t>bước</a:t>
                      </a:r>
                      <a:r>
                        <a:rPr lang="en-US" sz="2800" baseline="0" dirty="0" smtClean="0">
                          <a:latin typeface="Times New Roman" panose="02020603050405020304" pitchFamily="18" charset="0"/>
                          <a:cs typeface="Times New Roman" panose="02020603050405020304" pitchFamily="18" charset="0"/>
                        </a:rPr>
                        <a:t> </a:t>
                      </a:r>
                      <a:r>
                        <a:rPr lang="en-US" sz="2800" baseline="0" dirty="0" err="1" smtClean="0">
                          <a:latin typeface="Times New Roman" panose="02020603050405020304" pitchFamily="18" charset="0"/>
                          <a:cs typeface="Times New Roman" panose="02020603050405020304" pitchFamily="18" charset="0"/>
                        </a:rPr>
                        <a:t>chạy</a:t>
                      </a:r>
                      <a:endParaRPr lang="vi-VN" sz="2800" dirty="0">
                        <a:latin typeface="Times New Roman" panose="02020603050405020304" pitchFamily="18" charset="0"/>
                        <a:cs typeface="Times New Roman" panose="02020603050405020304" pitchFamily="18" charset="0"/>
                      </a:endParaRPr>
                    </a:p>
                  </a:txBody>
                  <a:tcPr/>
                </a:tc>
                <a:tc hMerge="1">
                  <a:txBody>
                    <a:bodyPr/>
                    <a:lstStyle/>
                    <a:p>
                      <a:endParaRPr lang="vi-VN" dirty="0"/>
                    </a:p>
                  </a:txBody>
                  <a:tcPr/>
                </a:tc>
                <a:extLst>
                  <a:ext uri="{0D108BD9-81ED-4DB2-BD59-A6C34878D82A}">
                    <a16:rowId xmlns:a16="http://schemas.microsoft.com/office/drawing/2014/main" val="139017352"/>
                  </a:ext>
                </a:extLst>
              </a:tr>
              <a:tr h="441321">
                <a:tc>
                  <a:txBody>
                    <a:bodyPr/>
                    <a:lstStyle/>
                    <a:p>
                      <a:pPr algn="ctr"/>
                      <a:r>
                        <a:rPr lang="en-US" sz="2800" dirty="0" err="1" smtClean="0">
                          <a:latin typeface="Times New Roman" panose="02020603050405020304" pitchFamily="18" charset="0"/>
                          <a:cs typeface="Times New Roman" panose="02020603050405020304" pitchFamily="18" charset="0"/>
                        </a:rPr>
                        <a:t>Ứng</a:t>
                      </a:r>
                      <a:r>
                        <a:rPr lang="en-US" sz="2800" baseline="0" dirty="0" smtClean="0">
                          <a:latin typeface="Times New Roman" panose="02020603050405020304" pitchFamily="18" charset="0"/>
                          <a:cs typeface="Times New Roman" panose="02020603050405020304" pitchFamily="18" charset="0"/>
                        </a:rPr>
                        <a:t> </a:t>
                      </a:r>
                      <a:r>
                        <a:rPr lang="en-US" sz="2800" baseline="0" dirty="0" err="1" smtClean="0">
                          <a:latin typeface="Times New Roman" panose="02020603050405020304" pitchFamily="18" charset="0"/>
                          <a:cs typeface="Times New Roman" panose="02020603050405020304" pitchFamily="18" charset="0"/>
                        </a:rPr>
                        <a:t>dụng</a:t>
                      </a:r>
                      <a:r>
                        <a:rPr lang="en-US" sz="2800" baseline="0" dirty="0" smtClean="0">
                          <a:latin typeface="Times New Roman" panose="02020603050405020304" pitchFamily="18" charset="0"/>
                          <a:cs typeface="Times New Roman" panose="02020603050405020304" pitchFamily="18" charset="0"/>
                        </a:rPr>
                        <a:t> Health Care Pro</a:t>
                      </a:r>
                      <a:endParaRPr lang="vi-VN" sz="2800" dirty="0">
                        <a:latin typeface="Times New Roman" panose="02020603050405020304" pitchFamily="18" charset="0"/>
                        <a:cs typeface="Times New Roman" panose="02020603050405020304" pitchFamily="18" charset="0"/>
                      </a:endParaRPr>
                    </a:p>
                  </a:txBody>
                  <a:tcPr/>
                </a:tc>
                <a:tc>
                  <a:txBody>
                    <a:bodyPr/>
                    <a:lstStyle/>
                    <a:p>
                      <a:pPr algn="ctr"/>
                      <a:r>
                        <a:rPr lang="en-US" sz="2800" dirty="0" err="1" smtClean="0">
                          <a:latin typeface="Times New Roman" panose="02020603050405020304" pitchFamily="18" charset="0"/>
                          <a:cs typeface="Times New Roman" panose="02020603050405020304" pitchFamily="18" charset="0"/>
                        </a:rPr>
                        <a:t>Ứng</a:t>
                      </a:r>
                      <a:r>
                        <a:rPr lang="en-US" sz="2800" baseline="0" dirty="0" smtClean="0">
                          <a:latin typeface="Times New Roman" panose="02020603050405020304" pitchFamily="18" charset="0"/>
                          <a:cs typeface="Times New Roman" panose="02020603050405020304" pitchFamily="18" charset="0"/>
                        </a:rPr>
                        <a:t> </a:t>
                      </a:r>
                      <a:r>
                        <a:rPr lang="en-US" sz="2800" baseline="0" dirty="0" err="1" smtClean="0">
                          <a:latin typeface="Times New Roman" panose="02020603050405020304" pitchFamily="18" charset="0"/>
                          <a:cs typeface="Times New Roman" panose="02020603050405020304" pitchFamily="18" charset="0"/>
                        </a:rPr>
                        <a:t>dụng</a:t>
                      </a:r>
                      <a:r>
                        <a:rPr lang="en-US" sz="2800" baseline="0" dirty="0" smtClean="0">
                          <a:latin typeface="Times New Roman" panose="02020603050405020304" pitchFamily="18" charset="0"/>
                          <a:cs typeface="Times New Roman" panose="02020603050405020304" pitchFamily="18" charset="0"/>
                        </a:rPr>
                        <a:t> </a:t>
                      </a:r>
                      <a:r>
                        <a:rPr lang="en-US" sz="2800" baseline="0" dirty="0" err="1" smtClean="0">
                          <a:latin typeface="Times New Roman" panose="02020603050405020304" pitchFamily="18" charset="0"/>
                          <a:cs typeface="Times New Roman" panose="02020603050405020304" pitchFamily="18" charset="0"/>
                        </a:rPr>
                        <a:t>Smartband</a:t>
                      </a:r>
                      <a:r>
                        <a:rPr lang="en-US" sz="2800" baseline="0" dirty="0" smtClean="0">
                          <a:latin typeface="Times New Roman" panose="02020603050405020304" pitchFamily="18" charset="0"/>
                          <a:cs typeface="Times New Roman" panose="02020603050405020304" pitchFamily="18" charset="0"/>
                        </a:rPr>
                        <a:t> 2</a:t>
                      </a:r>
                      <a:endParaRPr lang="vi-VN" sz="2800" dirty="0">
                        <a:latin typeface="Times New Roman" panose="02020603050405020304" pitchFamily="18" charset="0"/>
                        <a:cs typeface="Times New Roman" panose="02020603050405020304" pitchFamily="18"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800" dirty="0" err="1" smtClean="0">
                          <a:latin typeface="Times New Roman" panose="02020603050405020304" pitchFamily="18" charset="0"/>
                          <a:cs typeface="Times New Roman" panose="02020603050405020304" pitchFamily="18" charset="0"/>
                        </a:rPr>
                        <a:t>Ứng</a:t>
                      </a:r>
                      <a:r>
                        <a:rPr lang="en-US" sz="2800" baseline="0" dirty="0" smtClean="0">
                          <a:latin typeface="Times New Roman" panose="02020603050405020304" pitchFamily="18" charset="0"/>
                          <a:cs typeface="Times New Roman" panose="02020603050405020304" pitchFamily="18" charset="0"/>
                        </a:rPr>
                        <a:t> </a:t>
                      </a:r>
                      <a:r>
                        <a:rPr lang="en-US" sz="2800" baseline="0" dirty="0" err="1" smtClean="0">
                          <a:latin typeface="Times New Roman" panose="02020603050405020304" pitchFamily="18" charset="0"/>
                          <a:cs typeface="Times New Roman" panose="02020603050405020304" pitchFamily="18" charset="0"/>
                        </a:rPr>
                        <a:t>dụng</a:t>
                      </a:r>
                      <a:r>
                        <a:rPr lang="en-US" sz="2800" baseline="0" dirty="0" smtClean="0">
                          <a:latin typeface="Times New Roman" panose="02020603050405020304" pitchFamily="18" charset="0"/>
                          <a:cs typeface="Times New Roman" panose="02020603050405020304" pitchFamily="18" charset="0"/>
                        </a:rPr>
                        <a:t> Health Care Pro</a:t>
                      </a:r>
                      <a:endParaRPr lang="vi-VN" sz="2800" dirty="0" smtClean="0">
                        <a:latin typeface="Times New Roman" panose="02020603050405020304" pitchFamily="18" charset="0"/>
                        <a:cs typeface="Times New Roman" panose="02020603050405020304" pitchFamily="18" charset="0"/>
                      </a:endParaRPr>
                    </a:p>
                  </a:txBody>
                  <a:tcPr/>
                </a:tc>
                <a:tc>
                  <a:txBody>
                    <a:bodyPr/>
                    <a:lstStyle/>
                    <a:p>
                      <a:pPr algn="ctr"/>
                      <a:r>
                        <a:rPr lang="en-US" sz="2800" dirty="0" err="1" smtClean="0">
                          <a:latin typeface="Times New Roman" panose="02020603050405020304" pitchFamily="18" charset="0"/>
                          <a:cs typeface="Times New Roman" panose="02020603050405020304" pitchFamily="18" charset="0"/>
                        </a:rPr>
                        <a:t>Thực</a:t>
                      </a:r>
                      <a:r>
                        <a:rPr lang="en-US" sz="2800" baseline="0" dirty="0" smtClean="0">
                          <a:latin typeface="Times New Roman" panose="02020603050405020304" pitchFamily="18" charset="0"/>
                          <a:cs typeface="Times New Roman" panose="02020603050405020304" pitchFamily="18" charset="0"/>
                        </a:rPr>
                        <a:t> </a:t>
                      </a:r>
                      <a:r>
                        <a:rPr lang="en-US" sz="2800" baseline="0" dirty="0" err="1" smtClean="0">
                          <a:latin typeface="Times New Roman" panose="02020603050405020304" pitchFamily="18" charset="0"/>
                          <a:cs typeface="Times New Roman" panose="02020603050405020304" pitchFamily="18" charset="0"/>
                        </a:rPr>
                        <a:t>tế</a:t>
                      </a:r>
                      <a:endParaRPr lang="vi-VN" sz="28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963088940"/>
                  </a:ext>
                </a:extLst>
              </a:tr>
              <a:tr h="441321">
                <a:tc>
                  <a:txBody>
                    <a:bodyPr/>
                    <a:lstStyle/>
                    <a:p>
                      <a:pPr algn="ctr"/>
                      <a:r>
                        <a:rPr lang="en-US" sz="2800" dirty="0" smtClean="0">
                          <a:latin typeface="Times New Roman" panose="02020603050405020304" pitchFamily="18" charset="0"/>
                          <a:cs typeface="Times New Roman" panose="02020603050405020304" pitchFamily="18" charset="0"/>
                        </a:rPr>
                        <a:t>71 </a:t>
                      </a:r>
                      <a:r>
                        <a:rPr lang="en-US" sz="2800" dirty="0" err="1" smtClean="0">
                          <a:latin typeface="Times New Roman" panose="02020603050405020304" pitchFamily="18" charset="0"/>
                          <a:cs typeface="Times New Roman" panose="02020603050405020304" pitchFamily="18" charset="0"/>
                        </a:rPr>
                        <a:t>nhịp</a:t>
                      </a:r>
                      <a:r>
                        <a:rPr lang="en-US" sz="2800" dirty="0" smtClean="0">
                          <a:latin typeface="Times New Roman" panose="02020603050405020304" pitchFamily="18" charset="0"/>
                          <a:cs typeface="Times New Roman" panose="02020603050405020304" pitchFamily="18" charset="0"/>
                        </a:rPr>
                        <a:t>/</a:t>
                      </a:r>
                      <a:r>
                        <a:rPr lang="en-US" sz="2800" dirty="0" err="1" smtClean="0">
                          <a:latin typeface="Times New Roman" panose="02020603050405020304" pitchFamily="18" charset="0"/>
                          <a:cs typeface="Times New Roman" panose="02020603050405020304" pitchFamily="18" charset="0"/>
                        </a:rPr>
                        <a:t>phút</a:t>
                      </a:r>
                      <a:endParaRPr lang="vi-VN" sz="2800" dirty="0">
                        <a:latin typeface="Times New Roman" panose="02020603050405020304" pitchFamily="18" charset="0"/>
                        <a:cs typeface="Times New Roman" panose="02020603050405020304" pitchFamily="18" charset="0"/>
                      </a:endParaRPr>
                    </a:p>
                  </a:txBody>
                  <a:tcPr/>
                </a:tc>
                <a:tc>
                  <a:txBody>
                    <a:bodyPr/>
                    <a:lstStyle/>
                    <a:p>
                      <a:pPr algn="ctr"/>
                      <a:r>
                        <a:rPr lang="en-US" sz="2800" dirty="0" smtClean="0">
                          <a:latin typeface="Times New Roman" panose="02020603050405020304" pitchFamily="18" charset="0"/>
                          <a:cs typeface="Times New Roman" panose="02020603050405020304" pitchFamily="18" charset="0"/>
                        </a:rPr>
                        <a:t>73 </a:t>
                      </a:r>
                      <a:r>
                        <a:rPr lang="en-US" sz="2800" dirty="0" err="1" smtClean="0">
                          <a:latin typeface="Times New Roman" panose="02020603050405020304" pitchFamily="18" charset="0"/>
                          <a:cs typeface="Times New Roman" panose="02020603050405020304" pitchFamily="18" charset="0"/>
                        </a:rPr>
                        <a:t>nhịp</a:t>
                      </a:r>
                      <a:r>
                        <a:rPr lang="en-US" sz="2800" dirty="0" smtClean="0">
                          <a:latin typeface="Times New Roman" panose="02020603050405020304" pitchFamily="18" charset="0"/>
                          <a:cs typeface="Times New Roman" panose="02020603050405020304" pitchFamily="18" charset="0"/>
                        </a:rPr>
                        <a:t>/</a:t>
                      </a:r>
                      <a:r>
                        <a:rPr lang="en-US" sz="2800" dirty="0" err="1" smtClean="0">
                          <a:latin typeface="Times New Roman" panose="02020603050405020304" pitchFamily="18" charset="0"/>
                          <a:cs typeface="Times New Roman" panose="02020603050405020304" pitchFamily="18" charset="0"/>
                        </a:rPr>
                        <a:t>phút</a:t>
                      </a:r>
                      <a:endParaRPr lang="vi-VN" sz="2800" dirty="0">
                        <a:latin typeface="Times New Roman" panose="02020603050405020304" pitchFamily="18" charset="0"/>
                        <a:cs typeface="Times New Roman" panose="02020603050405020304" pitchFamily="18" charset="0"/>
                      </a:endParaRPr>
                    </a:p>
                  </a:txBody>
                  <a:tcPr/>
                </a:tc>
                <a:tc>
                  <a:txBody>
                    <a:bodyPr/>
                    <a:lstStyle/>
                    <a:p>
                      <a:pPr algn="ctr"/>
                      <a:r>
                        <a:rPr lang="en-US" sz="2800" dirty="0" smtClean="0">
                          <a:latin typeface="Times New Roman" panose="02020603050405020304" pitchFamily="18" charset="0"/>
                          <a:cs typeface="Times New Roman" panose="02020603050405020304" pitchFamily="18" charset="0"/>
                        </a:rPr>
                        <a:t>90 </a:t>
                      </a:r>
                      <a:r>
                        <a:rPr lang="en-US" sz="2800" dirty="0" err="1" smtClean="0">
                          <a:latin typeface="Times New Roman" panose="02020603050405020304" pitchFamily="18" charset="0"/>
                          <a:cs typeface="Times New Roman" panose="02020603050405020304" pitchFamily="18" charset="0"/>
                        </a:rPr>
                        <a:t>bước</a:t>
                      </a:r>
                      <a:endParaRPr lang="vi-VN" sz="2800" dirty="0">
                        <a:latin typeface="Times New Roman" panose="02020603050405020304" pitchFamily="18" charset="0"/>
                        <a:cs typeface="Times New Roman" panose="02020603050405020304" pitchFamily="18" charset="0"/>
                      </a:endParaRPr>
                    </a:p>
                  </a:txBody>
                  <a:tcPr/>
                </a:tc>
                <a:tc>
                  <a:txBody>
                    <a:bodyPr/>
                    <a:lstStyle/>
                    <a:p>
                      <a:pPr algn="ctr"/>
                      <a:r>
                        <a:rPr lang="en-US" sz="2800" dirty="0" smtClean="0">
                          <a:latin typeface="Times New Roman" panose="02020603050405020304" pitchFamily="18" charset="0"/>
                          <a:cs typeface="Times New Roman" panose="02020603050405020304" pitchFamily="18" charset="0"/>
                        </a:rPr>
                        <a:t>100 </a:t>
                      </a:r>
                      <a:r>
                        <a:rPr lang="en-US" sz="2800" dirty="0" err="1" smtClean="0">
                          <a:latin typeface="Times New Roman" panose="02020603050405020304" pitchFamily="18" charset="0"/>
                          <a:cs typeface="Times New Roman" panose="02020603050405020304" pitchFamily="18" charset="0"/>
                        </a:rPr>
                        <a:t>bước</a:t>
                      </a:r>
                      <a:endParaRPr lang="vi-VN" sz="28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862408213"/>
                  </a:ext>
                </a:extLst>
              </a:tr>
              <a:tr h="441321">
                <a:tc>
                  <a:txBody>
                    <a:bodyPr/>
                    <a:lstStyle/>
                    <a:p>
                      <a:pPr algn="ctr"/>
                      <a:r>
                        <a:rPr lang="en-US" sz="2800" dirty="0" smtClean="0">
                          <a:latin typeface="Times New Roman" panose="02020603050405020304" pitchFamily="18" charset="0"/>
                          <a:cs typeface="Times New Roman" panose="02020603050405020304" pitchFamily="18" charset="0"/>
                        </a:rPr>
                        <a:t>75 </a:t>
                      </a:r>
                      <a:r>
                        <a:rPr lang="en-US" sz="2800" dirty="0" err="1" smtClean="0">
                          <a:latin typeface="Times New Roman" panose="02020603050405020304" pitchFamily="18" charset="0"/>
                          <a:cs typeface="Times New Roman" panose="02020603050405020304" pitchFamily="18" charset="0"/>
                        </a:rPr>
                        <a:t>nhịp</a:t>
                      </a:r>
                      <a:r>
                        <a:rPr lang="en-US" sz="2800" dirty="0" smtClean="0">
                          <a:latin typeface="Times New Roman" panose="02020603050405020304" pitchFamily="18" charset="0"/>
                          <a:cs typeface="Times New Roman" panose="02020603050405020304" pitchFamily="18" charset="0"/>
                        </a:rPr>
                        <a:t>/</a:t>
                      </a:r>
                      <a:r>
                        <a:rPr lang="en-US" sz="2800" dirty="0" err="1" smtClean="0">
                          <a:latin typeface="Times New Roman" panose="02020603050405020304" pitchFamily="18" charset="0"/>
                          <a:cs typeface="Times New Roman" panose="02020603050405020304" pitchFamily="18" charset="0"/>
                        </a:rPr>
                        <a:t>phút</a:t>
                      </a:r>
                      <a:endParaRPr lang="vi-VN" sz="2800" dirty="0">
                        <a:latin typeface="Times New Roman" panose="02020603050405020304" pitchFamily="18" charset="0"/>
                        <a:cs typeface="Times New Roman" panose="02020603050405020304" pitchFamily="18" charset="0"/>
                      </a:endParaRPr>
                    </a:p>
                  </a:txBody>
                  <a:tcPr/>
                </a:tc>
                <a:tc>
                  <a:txBody>
                    <a:bodyPr/>
                    <a:lstStyle/>
                    <a:p>
                      <a:pPr algn="ctr"/>
                      <a:r>
                        <a:rPr lang="en-US" sz="2800" dirty="0" smtClean="0">
                          <a:latin typeface="Times New Roman" panose="02020603050405020304" pitchFamily="18" charset="0"/>
                          <a:cs typeface="Times New Roman" panose="02020603050405020304" pitchFamily="18" charset="0"/>
                        </a:rPr>
                        <a:t>72 </a:t>
                      </a:r>
                      <a:r>
                        <a:rPr lang="en-US" sz="2800" dirty="0" err="1" smtClean="0">
                          <a:latin typeface="Times New Roman" panose="02020603050405020304" pitchFamily="18" charset="0"/>
                          <a:cs typeface="Times New Roman" panose="02020603050405020304" pitchFamily="18" charset="0"/>
                        </a:rPr>
                        <a:t>nhịp</a:t>
                      </a:r>
                      <a:r>
                        <a:rPr lang="en-US" sz="2800" dirty="0" smtClean="0">
                          <a:latin typeface="Times New Roman" panose="02020603050405020304" pitchFamily="18" charset="0"/>
                          <a:cs typeface="Times New Roman" panose="02020603050405020304" pitchFamily="18" charset="0"/>
                        </a:rPr>
                        <a:t>/</a:t>
                      </a:r>
                      <a:r>
                        <a:rPr lang="en-US" sz="2800" dirty="0" err="1" smtClean="0">
                          <a:latin typeface="Times New Roman" panose="02020603050405020304" pitchFamily="18" charset="0"/>
                          <a:cs typeface="Times New Roman" panose="02020603050405020304" pitchFamily="18" charset="0"/>
                        </a:rPr>
                        <a:t>phút</a:t>
                      </a:r>
                      <a:endParaRPr lang="vi-VN" sz="2800" dirty="0">
                        <a:latin typeface="Times New Roman" panose="02020603050405020304" pitchFamily="18" charset="0"/>
                        <a:cs typeface="Times New Roman" panose="02020603050405020304" pitchFamily="18" charset="0"/>
                      </a:endParaRPr>
                    </a:p>
                  </a:txBody>
                  <a:tcPr/>
                </a:tc>
                <a:tc>
                  <a:txBody>
                    <a:bodyPr/>
                    <a:lstStyle/>
                    <a:p>
                      <a:pPr algn="ctr"/>
                      <a:r>
                        <a:rPr lang="en-US" sz="2800" baseline="0" dirty="0" smtClean="0">
                          <a:latin typeface="Times New Roman" panose="02020603050405020304" pitchFamily="18" charset="0"/>
                          <a:cs typeface="Times New Roman" panose="02020603050405020304" pitchFamily="18" charset="0"/>
                        </a:rPr>
                        <a:t>178 </a:t>
                      </a:r>
                      <a:r>
                        <a:rPr lang="en-US" sz="2800" baseline="0" dirty="0" err="1" smtClean="0">
                          <a:latin typeface="Times New Roman" panose="02020603050405020304" pitchFamily="18" charset="0"/>
                          <a:cs typeface="Times New Roman" panose="02020603050405020304" pitchFamily="18" charset="0"/>
                        </a:rPr>
                        <a:t>bước</a:t>
                      </a:r>
                      <a:endParaRPr lang="vi-VN" sz="2800" dirty="0">
                        <a:latin typeface="Times New Roman" panose="02020603050405020304" pitchFamily="18" charset="0"/>
                        <a:cs typeface="Times New Roman" panose="02020603050405020304" pitchFamily="18" charset="0"/>
                      </a:endParaRPr>
                    </a:p>
                  </a:txBody>
                  <a:tcPr/>
                </a:tc>
                <a:tc>
                  <a:txBody>
                    <a:bodyPr/>
                    <a:lstStyle/>
                    <a:p>
                      <a:pPr algn="ctr"/>
                      <a:r>
                        <a:rPr lang="en-US" sz="2800" dirty="0" smtClean="0">
                          <a:latin typeface="Times New Roman" panose="02020603050405020304" pitchFamily="18" charset="0"/>
                          <a:cs typeface="Times New Roman" panose="02020603050405020304" pitchFamily="18" charset="0"/>
                        </a:rPr>
                        <a:t>200</a:t>
                      </a:r>
                      <a:r>
                        <a:rPr lang="en-US" sz="2800" baseline="0" dirty="0" smtClean="0">
                          <a:latin typeface="Times New Roman" panose="02020603050405020304" pitchFamily="18" charset="0"/>
                          <a:cs typeface="Times New Roman" panose="02020603050405020304" pitchFamily="18" charset="0"/>
                        </a:rPr>
                        <a:t> </a:t>
                      </a:r>
                      <a:r>
                        <a:rPr lang="en-US" sz="2800" baseline="0" dirty="0" err="1" smtClean="0">
                          <a:latin typeface="Times New Roman" panose="02020603050405020304" pitchFamily="18" charset="0"/>
                          <a:cs typeface="Times New Roman" panose="02020603050405020304" pitchFamily="18" charset="0"/>
                        </a:rPr>
                        <a:t>bước</a:t>
                      </a:r>
                      <a:endParaRPr lang="vi-VN" sz="28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573315917"/>
                  </a:ext>
                </a:extLst>
              </a:tr>
              <a:tr h="441321">
                <a:tc>
                  <a:txBody>
                    <a:bodyPr/>
                    <a:lstStyle/>
                    <a:p>
                      <a:pPr algn="ctr"/>
                      <a:r>
                        <a:rPr lang="en-US" sz="2800" dirty="0" smtClean="0">
                          <a:latin typeface="Times New Roman" panose="02020603050405020304" pitchFamily="18" charset="0"/>
                          <a:cs typeface="Times New Roman" panose="02020603050405020304" pitchFamily="18" charset="0"/>
                        </a:rPr>
                        <a:t>78 </a:t>
                      </a:r>
                      <a:r>
                        <a:rPr lang="en-US" sz="2800" dirty="0" err="1" smtClean="0">
                          <a:latin typeface="Times New Roman" panose="02020603050405020304" pitchFamily="18" charset="0"/>
                          <a:cs typeface="Times New Roman" panose="02020603050405020304" pitchFamily="18" charset="0"/>
                        </a:rPr>
                        <a:t>nhịp</a:t>
                      </a:r>
                      <a:r>
                        <a:rPr lang="en-US" sz="2800" dirty="0" smtClean="0">
                          <a:latin typeface="Times New Roman" panose="02020603050405020304" pitchFamily="18" charset="0"/>
                          <a:cs typeface="Times New Roman" panose="02020603050405020304" pitchFamily="18" charset="0"/>
                        </a:rPr>
                        <a:t>/</a:t>
                      </a:r>
                      <a:r>
                        <a:rPr lang="en-US" sz="2800" dirty="0" err="1" smtClean="0">
                          <a:latin typeface="Times New Roman" panose="02020603050405020304" pitchFamily="18" charset="0"/>
                          <a:cs typeface="Times New Roman" panose="02020603050405020304" pitchFamily="18" charset="0"/>
                        </a:rPr>
                        <a:t>phút</a:t>
                      </a:r>
                      <a:endParaRPr lang="vi-VN" sz="2800" dirty="0">
                        <a:latin typeface="Times New Roman" panose="02020603050405020304" pitchFamily="18" charset="0"/>
                        <a:cs typeface="Times New Roman" panose="02020603050405020304" pitchFamily="18" charset="0"/>
                      </a:endParaRPr>
                    </a:p>
                  </a:txBody>
                  <a:tcPr/>
                </a:tc>
                <a:tc>
                  <a:txBody>
                    <a:bodyPr/>
                    <a:lstStyle/>
                    <a:p>
                      <a:pPr algn="ctr"/>
                      <a:r>
                        <a:rPr lang="en-US" sz="2800" dirty="0" smtClean="0">
                          <a:latin typeface="Times New Roman" panose="02020603050405020304" pitchFamily="18" charset="0"/>
                          <a:cs typeface="Times New Roman" panose="02020603050405020304" pitchFamily="18" charset="0"/>
                        </a:rPr>
                        <a:t>80 </a:t>
                      </a:r>
                      <a:r>
                        <a:rPr lang="en-US" sz="2800" dirty="0" err="1" smtClean="0">
                          <a:latin typeface="Times New Roman" panose="02020603050405020304" pitchFamily="18" charset="0"/>
                          <a:cs typeface="Times New Roman" panose="02020603050405020304" pitchFamily="18" charset="0"/>
                        </a:rPr>
                        <a:t>nhịp</a:t>
                      </a:r>
                      <a:r>
                        <a:rPr lang="en-US" sz="2800" dirty="0" smtClean="0">
                          <a:latin typeface="Times New Roman" panose="02020603050405020304" pitchFamily="18" charset="0"/>
                          <a:cs typeface="Times New Roman" panose="02020603050405020304" pitchFamily="18" charset="0"/>
                        </a:rPr>
                        <a:t>/</a:t>
                      </a:r>
                      <a:r>
                        <a:rPr lang="en-US" sz="2800" dirty="0" err="1" smtClean="0">
                          <a:latin typeface="Times New Roman" panose="02020603050405020304" pitchFamily="18" charset="0"/>
                          <a:cs typeface="Times New Roman" panose="02020603050405020304" pitchFamily="18" charset="0"/>
                        </a:rPr>
                        <a:t>phút</a:t>
                      </a:r>
                      <a:endParaRPr lang="vi-VN" sz="2800" dirty="0">
                        <a:latin typeface="Times New Roman" panose="02020603050405020304" pitchFamily="18" charset="0"/>
                        <a:cs typeface="Times New Roman" panose="02020603050405020304" pitchFamily="18" charset="0"/>
                      </a:endParaRPr>
                    </a:p>
                  </a:txBody>
                  <a:tcPr/>
                </a:tc>
                <a:tc>
                  <a:txBody>
                    <a:bodyPr/>
                    <a:lstStyle/>
                    <a:p>
                      <a:pPr algn="ctr"/>
                      <a:r>
                        <a:rPr lang="en-US" sz="2800" dirty="0" smtClean="0">
                          <a:latin typeface="Times New Roman" panose="02020603050405020304" pitchFamily="18" charset="0"/>
                          <a:cs typeface="Times New Roman" panose="02020603050405020304" pitchFamily="18" charset="0"/>
                        </a:rPr>
                        <a:t>316 </a:t>
                      </a:r>
                      <a:r>
                        <a:rPr lang="en-US" sz="2800" dirty="0" err="1" smtClean="0">
                          <a:latin typeface="Times New Roman" panose="02020603050405020304" pitchFamily="18" charset="0"/>
                          <a:cs typeface="Times New Roman" panose="02020603050405020304" pitchFamily="18" charset="0"/>
                        </a:rPr>
                        <a:t>bước</a:t>
                      </a:r>
                      <a:endParaRPr lang="vi-VN" sz="2800" dirty="0">
                        <a:latin typeface="Times New Roman" panose="02020603050405020304" pitchFamily="18" charset="0"/>
                        <a:cs typeface="Times New Roman" panose="02020603050405020304" pitchFamily="18" charset="0"/>
                      </a:endParaRPr>
                    </a:p>
                  </a:txBody>
                  <a:tcPr/>
                </a:tc>
                <a:tc>
                  <a:txBody>
                    <a:bodyPr/>
                    <a:lstStyle/>
                    <a:p>
                      <a:pPr algn="ctr"/>
                      <a:r>
                        <a:rPr lang="en-US" sz="2800" dirty="0" smtClean="0">
                          <a:latin typeface="Times New Roman" panose="02020603050405020304" pitchFamily="18" charset="0"/>
                          <a:cs typeface="Times New Roman" panose="02020603050405020304" pitchFamily="18" charset="0"/>
                        </a:rPr>
                        <a:t>350 </a:t>
                      </a:r>
                      <a:r>
                        <a:rPr lang="en-US" sz="2800" dirty="0" err="1" smtClean="0">
                          <a:latin typeface="Times New Roman" panose="02020603050405020304" pitchFamily="18" charset="0"/>
                          <a:cs typeface="Times New Roman" panose="02020603050405020304" pitchFamily="18" charset="0"/>
                        </a:rPr>
                        <a:t>bước</a:t>
                      </a:r>
                      <a:endParaRPr lang="vi-VN" sz="28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941571310"/>
                  </a:ext>
                </a:extLst>
              </a:tr>
            </a:tbl>
          </a:graphicData>
        </a:graphic>
      </p:graphicFrame>
    </p:spTree>
    <p:extLst>
      <p:ext uri="{BB962C8B-B14F-4D97-AF65-F5344CB8AC3E}">
        <p14:creationId xmlns:p14="http://schemas.microsoft.com/office/powerpoint/2010/main" val="30118913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3600" dirty="0" err="1" smtClean="0">
                <a:latin typeface="Times New Roman" panose="02020603050405020304" pitchFamily="18" charset="0"/>
                <a:cs typeface="Times New Roman" panose="02020603050405020304" pitchFamily="18" charset="0"/>
              </a:rPr>
              <a:t>Kết</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luận</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409904" y="1280159"/>
            <a:ext cx="11448464" cy="4822407"/>
          </a:xfrm>
        </p:spPr>
        <p:txBody>
          <a:bodyPr>
            <a:noAutofit/>
          </a:bodyPr>
          <a:lstStyle/>
          <a:p>
            <a:pPr algn="just">
              <a:lnSpc>
                <a:spcPct val="100000"/>
              </a:lnSpc>
              <a:buFont typeface="Wingdings" panose="05000000000000000000" pitchFamily="2" charset="2"/>
              <a:buChar char="q"/>
            </a:pP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Kết</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quả</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đạt</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được</a:t>
            </a:r>
            <a:r>
              <a:rPr lang="en-US" sz="3600" dirty="0" smtClean="0">
                <a:latin typeface="Times New Roman" panose="02020603050405020304" pitchFamily="18" charset="0"/>
                <a:cs typeface="Times New Roman" panose="02020603050405020304" pitchFamily="18" charset="0"/>
              </a:rPr>
              <a:t>:</a:t>
            </a:r>
          </a:p>
          <a:p>
            <a:pPr lvl="1" algn="just">
              <a:lnSpc>
                <a:spcPct val="100000"/>
              </a:lnSpc>
            </a:pPr>
            <a:r>
              <a:rPr lang="en-US" sz="3000" dirty="0" err="1" smtClean="0">
                <a:latin typeface="Times New Roman" panose="02020603050405020304" pitchFamily="18" charset="0"/>
                <a:cs typeface="Times New Roman" panose="02020603050405020304" pitchFamily="18" charset="0"/>
              </a:rPr>
              <a:t>Hoàn</a:t>
            </a:r>
            <a:r>
              <a:rPr lang="en-US" sz="3000" dirty="0" smtClean="0">
                <a:latin typeface="Times New Roman" panose="02020603050405020304" pitchFamily="18" charset="0"/>
                <a:cs typeface="Times New Roman" panose="02020603050405020304" pitchFamily="18" charset="0"/>
              </a:rPr>
              <a:t> </a:t>
            </a:r>
            <a:r>
              <a:rPr lang="en-US" sz="3000" dirty="0" err="1" smtClean="0">
                <a:latin typeface="Times New Roman" panose="02020603050405020304" pitchFamily="18" charset="0"/>
                <a:cs typeface="Times New Roman" panose="02020603050405020304" pitchFamily="18" charset="0"/>
              </a:rPr>
              <a:t>thành</a:t>
            </a:r>
            <a:r>
              <a:rPr lang="en-US" sz="3000" dirty="0" smtClean="0">
                <a:latin typeface="Times New Roman" panose="02020603050405020304" pitchFamily="18" charset="0"/>
                <a:cs typeface="Times New Roman" panose="02020603050405020304" pitchFamily="18" charset="0"/>
              </a:rPr>
              <a:t> </a:t>
            </a:r>
            <a:r>
              <a:rPr lang="vi-VN" sz="3000" dirty="0" smtClean="0">
                <a:latin typeface="Times New Roman" panose="02020603050405020304" pitchFamily="18" charset="0"/>
                <a:cs typeface="Times New Roman" panose="02020603050405020304" pitchFamily="18" charset="0"/>
              </a:rPr>
              <a:t>một ứng dụng chăm sóc sức khỏe trên Android</a:t>
            </a:r>
            <a:r>
              <a:rPr lang="en-US" sz="3000" dirty="0" smtClean="0">
                <a:latin typeface="Times New Roman" panose="02020603050405020304" pitchFamily="18" charset="0"/>
                <a:cs typeface="Times New Roman" panose="02020603050405020304" pitchFamily="18" charset="0"/>
              </a:rPr>
              <a:t> </a:t>
            </a:r>
            <a:r>
              <a:rPr lang="en-US" sz="3000" dirty="0" err="1" smtClean="0">
                <a:latin typeface="Times New Roman" panose="02020603050405020304" pitchFamily="18" charset="0"/>
                <a:cs typeface="Times New Roman" panose="02020603050405020304" pitchFamily="18" charset="0"/>
              </a:rPr>
              <a:t>với</a:t>
            </a:r>
            <a:r>
              <a:rPr lang="en-US" sz="3000" dirty="0" smtClean="0">
                <a:latin typeface="Times New Roman" panose="02020603050405020304" pitchFamily="18" charset="0"/>
                <a:cs typeface="Times New Roman" panose="02020603050405020304" pitchFamily="18" charset="0"/>
              </a:rPr>
              <a:t> </a:t>
            </a:r>
            <a:r>
              <a:rPr lang="en-US" sz="3000" dirty="0" err="1" smtClean="0">
                <a:latin typeface="Times New Roman" panose="02020603050405020304" pitchFamily="18" charset="0"/>
                <a:cs typeface="Times New Roman" panose="02020603050405020304" pitchFamily="18" charset="0"/>
              </a:rPr>
              <a:t>các</a:t>
            </a:r>
            <a:r>
              <a:rPr lang="en-US" sz="3000" dirty="0" smtClean="0">
                <a:latin typeface="Times New Roman" panose="02020603050405020304" pitchFamily="18" charset="0"/>
                <a:cs typeface="Times New Roman" panose="02020603050405020304" pitchFamily="18" charset="0"/>
              </a:rPr>
              <a:t> </a:t>
            </a:r>
            <a:r>
              <a:rPr lang="en-US" sz="3000" dirty="0" err="1" smtClean="0">
                <a:latin typeface="Times New Roman" panose="02020603050405020304" pitchFamily="18" charset="0"/>
                <a:cs typeface="Times New Roman" panose="02020603050405020304" pitchFamily="18" charset="0"/>
              </a:rPr>
              <a:t>chức</a:t>
            </a:r>
            <a:r>
              <a:rPr lang="en-US" sz="3000" dirty="0" smtClean="0">
                <a:latin typeface="Times New Roman" panose="02020603050405020304" pitchFamily="18" charset="0"/>
                <a:cs typeface="Times New Roman" panose="02020603050405020304" pitchFamily="18" charset="0"/>
              </a:rPr>
              <a:t> </a:t>
            </a:r>
            <a:r>
              <a:rPr lang="en-US" sz="3000" dirty="0" err="1" smtClean="0">
                <a:latin typeface="Times New Roman" panose="02020603050405020304" pitchFamily="18" charset="0"/>
                <a:cs typeface="Times New Roman" panose="02020603050405020304" pitchFamily="18" charset="0"/>
              </a:rPr>
              <a:t>năng</a:t>
            </a:r>
            <a:r>
              <a:rPr lang="en-US" sz="3000" dirty="0" smtClean="0">
                <a:latin typeface="Times New Roman" panose="02020603050405020304" pitchFamily="18" charset="0"/>
                <a:cs typeface="Times New Roman" panose="02020603050405020304" pitchFamily="18" charset="0"/>
              </a:rPr>
              <a:t> </a:t>
            </a:r>
            <a:r>
              <a:rPr lang="en-US" sz="3000" dirty="0" err="1" smtClean="0">
                <a:latin typeface="Times New Roman" panose="02020603050405020304" pitchFamily="18" charset="0"/>
                <a:cs typeface="Times New Roman" panose="02020603050405020304" pitchFamily="18" charset="0"/>
              </a:rPr>
              <a:t>đặt</a:t>
            </a:r>
            <a:r>
              <a:rPr lang="en-US" sz="3000" dirty="0" smtClean="0">
                <a:latin typeface="Times New Roman" panose="02020603050405020304" pitchFamily="18" charset="0"/>
                <a:cs typeface="Times New Roman" panose="02020603050405020304" pitchFamily="18" charset="0"/>
              </a:rPr>
              <a:t> </a:t>
            </a:r>
            <a:r>
              <a:rPr lang="en-US" sz="3000" dirty="0" err="1" smtClean="0">
                <a:latin typeface="Times New Roman" panose="02020603050405020304" pitchFamily="18" charset="0"/>
                <a:cs typeface="Times New Roman" panose="02020603050405020304" pitchFamily="18" charset="0"/>
              </a:rPr>
              <a:t>ra.</a:t>
            </a:r>
            <a:endParaRPr lang="en-US" sz="3000" dirty="0" smtClean="0">
              <a:latin typeface="Times New Roman" panose="02020603050405020304" pitchFamily="18" charset="0"/>
              <a:cs typeface="Times New Roman" panose="02020603050405020304" pitchFamily="18" charset="0"/>
            </a:endParaRPr>
          </a:p>
          <a:p>
            <a:pPr lvl="1" algn="just">
              <a:lnSpc>
                <a:spcPct val="100000"/>
              </a:lnSpc>
            </a:pPr>
            <a:r>
              <a:rPr lang="en-US" sz="3000" dirty="0" smtClean="0">
                <a:latin typeface="Times New Roman" panose="02020603050405020304" pitchFamily="18" charset="0"/>
                <a:cs typeface="Times New Roman" panose="02020603050405020304" pitchFamily="18" charset="0"/>
              </a:rPr>
              <a:t>Am </a:t>
            </a:r>
            <a:r>
              <a:rPr lang="en-US" sz="3000" dirty="0" err="1">
                <a:latin typeface="Times New Roman" panose="02020603050405020304" pitchFamily="18" charset="0"/>
                <a:cs typeface="Times New Roman" panose="02020603050405020304" pitchFamily="18" charset="0"/>
              </a:rPr>
              <a:t>hiểu</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thêm</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về</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kiến</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thức</a:t>
            </a:r>
            <a:r>
              <a:rPr lang="en-US" sz="3000" dirty="0">
                <a:latin typeface="Times New Roman" panose="02020603050405020304" pitchFamily="18" charset="0"/>
                <a:cs typeface="Times New Roman" panose="02020603050405020304" pitchFamily="18" charset="0"/>
              </a:rPr>
              <a:t> y </a:t>
            </a:r>
            <a:r>
              <a:rPr lang="en-US" sz="3000" dirty="0" err="1">
                <a:latin typeface="Times New Roman" panose="02020603050405020304" pitchFamily="18" charset="0"/>
                <a:cs typeface="Times New Roman" panose="02020603050405020304" pitchFamily="18" charset="0"/>
              </a:rPr>
              <a:t>học</a:t>
            </a:r>
            <a:r>
              <a:rPr lang="vi-VN" sz="3000" dirty="0" smtClean="0">
                <a:latin typeface="Times New Roman" panose="02020603050405020304" pitchFamily="18" charset="0"/>
                <a:cs typeface="Times New Roman" panose="02020603050405020304" pitchFamily="18" charset="0"/>
              </a:rPr>
              <a:t>.</a:t>
            </a:r>
            <a:endParaRPr lang="en-US" sz="3000" dirty="0" smtClean="0">
              <a:latin typeface="Times New Roman" panose="02020603050405020304" pitchFamily="18" charset="0"/>
              <a:cs typeface="Times New Roman" panose="02020603050405020304" pitchFamily="18" charset="0"/>
            </a:endParaRPr>
          </a:p>
          <a:p>
            <a:pPr lvl="1" algn="just">
              <a:lnSpc>
                <a:spcPct val="100000"/>
              </a:lnSpc>
            </a:pPr>
            <a:r>
              <a:rPr lang="en-US" sz="3000" dirty="0" err="1" smtClean="0">
                <a:latin typeface="Times New Roman" panose="02020603050405020304" pitchFamily="18" charset="0"/>
                <a:cs typeface="Times New Roman" panose="02020603050405020304" pitchFamily="18" charset="0"/>
              </a:rPr>
              <a:t>Nắm</a:t>
            </a:r>
            <a:r>
              <a:rPr lang="en-US" sz="3000" dirty="0" smtClean="0">
                <a:latin typeface="Times New Roman" panose="02020603050405020304" pitchFamily="18" charset="0"/>
                <a:cs typeface="Times New Roman" panose="02020603050405020304" pitchFamily="18" charset="0"/>
              </a:rPr>
              <a:t> </a:t>
            </a:r>
            <a:r>
              <a:rPr lang="en-US" sz="3000" dirty="0" err="1" smtClean="0">
                <a:latin typeface="Times New Roman" panose="02020603050405020304" pitchFamily="18" charset="0"/>
                <a:cs typeface="Times New Roman" panose="02020603050405020304" pitchFamily="18" charset="0"/>
              </a:rPr>
              <a:t>được</a:t>
            </a:r>
            <a:r>
              <a:rPr lang="en-US" sz="3000" dirty="0" smtClean="0">
                <a:latin typeface="Times New Roman" panose="02020603050405020304" pitchFamily="18" charset="0"/>
                <a:cs typeface="Times New Roman" panose="02020603050405020304" pitchFamily="18" charset="0"/>
              </a:rPr>
              <a:t> </a:t>
            </a:r>
            <a:r>
              <a:rPr lang="en-US" sz="3000" dirty="0" err="1" smtClean="0">
                <a:latin typeface="Times New Roman" panose="02020603050405020304" pitchFamily="18" charset="0"/>
                <a:cs typeface="Times New Roman" panose="02020603050405020304" pitchFamily="18" charset="0"/>
              </a:rPr>
              <a:t>đặc</a:t>
            </a:r>
            <a:r>
              <a:rPr lang="en-US" sz="3000" dirty="0" smtClean="0">
                <a:latin typeface="Times New Roman" panose="02020603050405020304" pitchFamily="18" charset="0"/>
                <a:cs typeface="Times New Roman" panose="02020603050405020304" pitchFamily="18" charset="0"/>
              </a:rPr>
              <a:t> </a:t>
            </a:r>
            <a:r>
              <a:rPr lang="en-US" sz="3000" dirty="0" err="1" smtClean="0">
                <a:latin typeface="Times New Roman" panose="02020603050405020304" pitchFamily="18" charset="0"/>
                <a:cs typeface="Times New Roman" panose="02020603050405020304" pitchFamily="18" charset="0"/>
              </a:rPr>
              <a:t>tính</a:t>
            </a:r>
            <a:r>
              <a:rPr lang="en-US" sz="3000" dirty="0" smtClean="0">
                <a:latin typeface="Times New Roman" panose="02020603050405020304" pitchFamily="18" charset="0"/>
                <a:cs typeface="Times New Roman" panose="02020603050405020304" pitchFamily="18" charset="0"/>
              </a:rPr>
              <a:t> </a:t>
            </a:r>
            <a:r>
              <a:rPr lang="en-US" sz="3000" dirty="0" err="1" smtClean="0">
                <a:latin typeface="Times New Roman" panose="02020603050405020304" pitchFamily="18" charset="0"/>
                <a:cs typeface="Times New Roman" panose="02020603050405020304" pitchFamily="18" charset="0"/>
              </a:rPr>
              <a:t>hệ</a:t>
            </a:r>
            <a:r>
              <a:rPr lang="en-US" sz="3000" dirty="0" smtClean="0">
                <a:latin typeface="Times New Roman" panose="02020603050405020304" pitchFamily="18" charset="0"/>
                <a:cs typeface="Times New Roman" panose="02020603050405020304" pitchFamily="18" charset="0"/>
              </a:rPr>
              <a:t> </a:t>
            </a:r>
            <a:r>
              <a:rPr lang="en-US" sz="3000" dirty="0" err="1" smtClean="0">
                <a:latin typeface="Times New Roman" panose="02020603050405020304" pitchFamily="18" charset="0"/>
                <a:cs typeface="Times New Roman" panose="02020603050405020304" pitchFamily="18" charset="0"/>
              </a:rPr>
              <a:t>điều</a:t>
            </a:r>
            <a:r>
              <a:rPr lang="en-US" sz="3000" dirty="0" smtClean="0">
                <a:latin typeface="Times New Roman" panose="02020603050405020304" pitchFamily="18" charset="0"/>
                <a:cs typeface="Times New Roman" panose="02020603050405020304" pitchFamily="18" charset="0"/>
              </a:rPr>
              <a:t> </a:t>
            </a:r>
            <a:r>
              <a:rPr lang="en-US" sz="3000" dirty="0" err="1" smtClean="0">
                <a:latin typeface="Times New Roman" panose="02020603050405020304" pitchFamily="18" charset="0"/>
                <a:cs typeface="Times New Roman" panose="02020603050405020304" pitchFamily="18" charset="0"/>
              </a:rPr>
              <a:t>hành</a:t>
            </a:r>
            <a:r>
              <a:rPr lang="en-US" sz="3000" dirty="0" smtClean="0">
                <a:latin typeface="Times New Roman" panose="02020603050405020304" pitchFamily="18" charset="0"/>
                <a:cs typeface="Times New Roman" panose="02020603050405020304" pitchFamily="18" charset="0"/>
              </a:rPr>
              <a:t> Android.</a:t>
            </a:r>
          </a:p>
          <a:p>
            <a:pPr lvl="1" algn="just">
              <a:lnSpc>
                <a:spcPct val="100000"/>
              </a:lnSpc>
            </a:pPr>
            <a:r>
              <a:rPr lang="vi-VN" sz="3000" dirty="0">
                <a:latin typeface="Times New Roman" panose="02020603050405020304" pitchFamily="18" charset="0"/>
                <a:cs typeface="Times New Roman" panose="02020603050405020304" pitchFamily="18" charset="0"/>
              </a:rPr>
              <a:t>Hiểu được cách sử dụng API Fitness để đo số bước đi, tính số calos tiêu thụ, đo quãng đường đi </a:t>
            </a:r>
            <a:r>
              <a:rPr lang="vi-VN" sz="3000" dirty="0" smtClean="0">
                <a:latin typeface="Times New Roman" panose="02020603050405020304" pitchFamily="18" charset="0"/>
                <a:cs typeface="Times New Roman" panose="02020603050405020304" pitchFamily="18" charset="0"/>
              </a:rPr>
              <a:t>được</a:t>
            </a:r>
            <a:r>
              <a:rPr lang="en-US" sz="3000" dirty="0" smtClean="0">
                <a:latin typeface="Times New Roman" panose="02020603050405020304" pitchFamily="18" charset="0"/>
                <a:cs typeface="Times New Roman" panose="02020603050405020304" pitchFamily="18" charset="0"/>
              </a:rPr>
              <a:t>.</a:t>
            </a:r>
          </a:p>
          <a:p>
            <a:pPr lvl="1" algn="just">
              <a:lnSpc>
                <a:spcPct val="100000"/>
              </a:lnSpc>
            </a:pPr>
            <a:r>
              <a:rPr lang="vi-VN" sz="3000" dirty="0">
                <a:latin typeface="Times New Roman" panose="02020603050405020304" pitchFamily="18" charset="0"/>
                <a:cs typeface="Times New Roman" panose="02020603050405020304" pitchFamily="18" charset="0"/>
              </a:rPr>
              <a:t>Hiểu được cách sử dụng API Google Map của Google để hỗ trợ việc tìm kiếm các bệnh viện lân cận.</a:t>
            </a:r>
            <a:endParaRPr lang="en-US" sz="3000" dirty="0">
              <a:latin typeface="Times New Roman" panose="02020603050405020304" pitchFamily="18" charset="0"/>
              <a:cs typeface="Times New Roman" panose="02020603050405020304" pitchFamily="18" charset="0"/>
            </a:endParaRPr>
          </a:p>
          <a:p>
            <a:pPr lvl="1" algn="just">
              <a:lnSpc>
                <a:spcPct val="100000"/>
              </a:lnSpc>
            </a:pPr>
            <a:r>
              <a:rPr lang="vi-VN" sz="3000" dirty="0">
                <a:latin typeface="Times New Roman" panose="02020603050405020304" pitchFamily="18" charset="0"/>
                <a:cs typeface="Times New Roman" panose="02020603050405020304" pitchFamily="18" charset="0"/>
              </a:rPr>
              <a:t>Hiểu được cách sử dụng API của Pase Cloud để lưu trữ dữ liệu người </a:t>
            </a:r>
            <a:r>
              <a:rPr lang="vi-VN" sz="3000" dirty="0" err="1">
                <a:latin typeface="Times New Roman" panose="02020603050405020304" pitchFamily="18" charset="0"/>
                <a:cs typeface="Times New Roman" panose="02020603050405020304" pitchFamily="18" charset="0"/>
              </a:rPr>
              <a:t>dùng</a:t>
            </a:r>
            <a:r>
              <a:rPr lang="vi-VN" sz="3000" dirty="0" smtClean="0">
                <a:latin typeface="Times New Roman" panose="02020603050405020304" pitchFamily="18" charset="0"/>
                <a:cs typeface="Times New Roman" panose="02020603050405020304" pitchFamily="18" charset="0"/>
              </a:rPr>
              <a:t>.</a:t>
            </a:r>
            <a:endParaRPr lang="en-US" sz="3000" dirty="0">
              <a:latin typeface="Times New Roman" panose="02020603050405020304" pitchFamily="18" charset="0"/>
              <a:cs typeface="Times New Roman" panose="02020603050405020304" pitchFamily="18" charset="0"/>
            </a:endParaRPr>
          </a:p>
        </p:txBody>
      </p:sp>
      <p:sp>
        <p:nvSpPr>
          <p:cNvPr id="5" name="Rectangle 4"/>
          <p:cNvSpPr/>
          <p:nvPr/>
        </p:nvSpPr>
        <p:spPr>
          <a:xfrm>
            <a:off x="0" y="-25"/>
            <a:ext cx="12192000" cy="1280185"/>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itle 26"/>
          <p:cNvSpPr txBox="1">
            <a:spLocks/>
          </p:cNvSpPr>
          <p:nvPr/>
        </p:nvSpPr>
        <p:spPr>
          <a:xfrm>
            <a:off x="838200" y="365126"/>
            <a:ext cx="10515600" cy="73109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400" dirty="0" err="1" smtClean="0">
                <a:latin typeface="Times New Roman" panose="02020603050405020304" pitchFamily="18" charset="0"/>
                <a:cs typeface="Times New Roman" panose="02020603050405020304" pitchFamily="18" charset="0"/>
              </a:rPr>
              <a:t>Kết</a:t>
            </a:r>
            <a:r>
              <a:rPr lang="en-US" sz="5400" dirty="0" smtClean="0">
                <a:latin typeface="Times New Roman" panose="02020603050405020304" pitchFamily="18" charset="0"/>
                <a:cs typeface="Times New Roman" panose="02020603050405020304" pitchFamily="18" charset="0"/>
              </a:rPr>
              <a:t> </a:t>
            </a:r>
            <a:r>
              <a:rPr lang="en-US" sz="5400" dirty="0" err="1" smtClean="0">
                <a:latin typeface="Times New Roman" panose="02020603050405020304" pitchFamily="18" charset="0"/>
                <a:cs typeface="Times New Roman" panose="02020603050405020304" pitchFamily="18" charset="0"/>
              </a:rPr>
              <a:t>luận</a:t>
            </a:r>
            <a:endParaRPr lang="en-US" sz="5400" dirty="0">
              <a:latin typeface="Times New Roman" panose="02020603050405020304" pitchFamily="18" charset="0"/>
              <a:cs typeface="Times New Roman" panose="02020603050405020304" pitchFamily="18" charset="0"/>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49231" y="233157"/>
            <a:ext cx="1009137" cy="813820"/>
          </a:xfrm>
          <a:prstGeom prst="rect">
            <a:avLst/>
          </a:prstGeom>
        </p:spPr>
      </p:pic>
    </p:spTree>
    <p:extLst>
      <p:ext uri="{BB962C8B-B14F-4D97-AF65-F5344CB8AC3E}">
        <p14:creationId xmlns:p14="http://schemas.microsoft.com/office/powerpoint/2010/main" val="3764658960"/>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3600" dirty="0" err="1" smtClean="0">
                <a:latin typeface="Times New Roman" panose="02020603050405020304" pitchFamily="18" charset="0"/>
                <a:cs typeface="Times New Roman" panose="02020603050405020304" pitchFamily="18" charset="0"/>
              </a:rPr>
              <a:t>Kết</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luận</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noAutofit/>
          </a:bodyPr>
          <a:lstStyle/>
          <a:p>
            <a:pPr>
              <a:buFont typeface="Wingdings" panose="05000000000000000000" pitchFamily="2" charset="2"/>
              <a:buChar char="q"/>
            </a:pP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Hướng</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phát</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triển</a:t>
            </a:r>
            <a:r>
              <a:rPr lang="en-US" sz="3600" dirty="0" smtClean="0">
                <a:latin typeface="Times New Roman" panose="02020603050405020304" pitchFamily="18" charset="0"/>
                <a:cs typeface="Times New Roman" panose="02020603050405020304" pitchFamily="18" charset="0"/>
              </a:rPr>
              <a:t>:</a:t>
            </a:r>
          </a:p>
          <a:p>
            <a:pPr lvl="1">
              <a:lnSpc>
                <a:spcPct val="100000"/>
              </a:lnSpc>
            </a:pPr>
            <a:r>
              <a:rPr lang="vi-VN" sz="3200" dirty="0" smtClean="0">
                <a:latin typeface="Times New Roman" panose="02020603050405020304" pitchFamily="18" charset="0"/>
                <a:cs typeface="Times New Roman" panose="02020603050405020304" pitchFamily="18" charset="0"/>
              </a:rPr>
              <a:t>Tối </a:t>
            </a:r>
            <a:r>
              <a:rPr lang="vi-VN" sz="3200" dirty="0">
                <a:latin typeface="Times New Roman" panose="02020603050405020304" pitchFamily="18" charset="0"/>
                <a:cs typeface="Times New Roman" panose="02020603050405020304" pitchFamily="18" charset="0"/>
              </a:rPr>
              <a:t>ưu hóa các control hiện tại mà nhóm phát triển để giao diện trở nên bắt mắt và đẹp hơn</a:t>
            </a:r>
            <a:r>
              <a:rPr lang="vi-VN" sz="3200" dirty="0" smtClean="0">
                <a:latin typeface="Times New Roman" panose="02020603050405020304" pitchFamily="18" charset="0"/>
                <a:cs typeface="Times New Roman" panose="02020603050405020304" pitchFamily="18" charset="0"/>
              </a:rPr>
              <a:t>.</a:t>
            </a:r>
            <a:endParaRPr lang="vi-VN" sz="3200" dirty="0">
              <a:latin typeface="Times New Roman" panose="02020603050405020304" pitchFamily="18" charset="0"/>
              <a:cs typeface="Times New Roman" panose="02020603050405020304" pitchFamily="18" charset="0"/>
            </a:endParaRPr>
          </a:p>
          <a:p>
            <a:pPr lvl="1">
              <a:lnSpc>
                <a:spcPct val="100000"/>
              </a:lnSpc>
            </a:pPr>
            <a:r>
              <a:rPr lang="vi-VN" sz="3200" dirty="0" smtClean="0">
                <a:latin typeface="Times New Roman" panose="02020603050405020304" pitchFamily="18" charset="0"/>
                <a:cs typeface="Times New Roman" panose="02020603050405020304" pitchFamily="18" charset="0"/>
              </a:rPr>
              <a:t>Chức </a:t>
            </a:r>
            <a:r>
              <a:rPr lang="vi-VN" sz="3200" dirty="0">
                <a:latin typeface="Times New Roman" panose="02020603050405020304" pitchFamily="18" charset="0"/>
                <a:cs typeface="Times New Roman" panose="02020603050405020304" pitchFamily="18" charset="0"/>
              </a:rPr>
              <a:t>năng chẩn đoán bệnh chưa chẩn đoán được nhiều bệnh, đòi hỏi có sự tư vấn của bác sĩ nên cần nâng cao chất lượng và độ chính xác.</a:t>
            </a:r>
          </a:p>
          <a:p>
            <a:pPr lvl="1">
              <a:lnSpc>
                <a:spcPct val="100000"/>
              </a:lnSpc>
            </a:pPr>
            <a:r>
              <a:rPr lang="vi-VN" sz="3200" dirty="0" smtClean="0">
                <a:latin typeface="Times New Roman" panose="02020603050405020304" pitchFamily="18" charset="0"/>
                <a:cs typeface="Times New Roman" panose="02020603050405020304" pitchFamily="18" charset="0"/>
              </a:rPr>
              <a:t>Phát </a:t>
            </a:r>
            <a:r>
              <a:rPr lang="vi-VN" sz="3200" dirty="0">
                <a:latin typeface="Times New Roman" panose="02020603050405020304" pitchFamily="18" charset="0"/>
                <a:cs typeface="Times New Roman" panose="02020603050405020304" pitchFamily="18" charset="0"/>
              </a:rPr>
              <a:t>triển tính năng cảnh báo bệnh theo mùa.</a:t>
            </a:r>
          </a:p>
          <a:p>
            <a:pPr lvl="1">
              <a:lnSpc>
                <a:spcPct val="100000"/>
              </a:lnSpc>
            </a:pPr>
            <a:r>
              <a:rPr lang="vi-VN" sz="3200" dirty="0" smtClean="0">
                <a:latin typeface="Times New Roman" panose="02020603050405020304" pitchFamily="18" charset="0"/>
                <a:cs typeface="Times New Roman" panose="02020603050405020304" pitchFamily="18" charset="0"/>
              </a:rPr>
              <a:t>Phát </a:t>
            </a:r>
            <a:r>
              <a:rPr lang="vi-VN" sz="3200" dirty="0">
                <a:latin typeface="Times New Roman" panose="02020603050405020304" pitchFamily="18" charset="0"/>
                <a:cs typeface="Times New Roman" panose="02020603050405020304" pitchFamily="18" charset="0"/>
              </a:rPr>
              <a:t>triển một phiên bản dành cho bác sĩ để bác sĩ và bệnh nhân kết nối dễ dàng hơn.</a:t>
            </a:r>
          </a:p>
          <a:p>
            <a:pPr>
              <a:buFont typeface="Wingdings" panose="05000000000000000000" pitchFamily="2" charset="2"/>
              <a:buChar char="q"/>
            </a:pPr>
            <a:endParaRPr lang="en-US" sz="3600" dirty="0">
              <a:latin typeface="Times New Roman" panose="02020603050405020304" pitchFamily="18" charset="0"/>
              <a:cs typeface="Times New Roman" panose="02020603050405020304" pitchFamily="18" charset="0"/>
            </a:endParaRPr>
          </a:p>
        </p:txBody>
      </p:sp>
      <p:sp>
        <p:nvSpPr>
          <p:cNvPr id="5" name="Rectangle 4"/>
          <p:cNvSpPr/>
          <p:nvPr/>
        </p:nvSpPr>
        <p:spPr>
          <a:xfrm>
            <a:off x="0" y="-25"/>
            <a:ext cx="12192000" cy="1280185"/>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itle 26"/>
          <p:cNvSpPr txBox="1">
            <a:spLocks/>
          </p:cNvSpPr>
          <p:nvPr/>
        </p:nvSpPr>
        <p:spPr>
          <a:xfrm>
            <a:off x="838200" y="365126"/>
            <a:ext cx="10515600" cy="73109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400" dirty="0" err="1" smtClean="0">
                <a:latin typeface="Times New Roman" panose="02020603050405020304" pitchFamily="18" charset="0"/>
                <a:cs typeface="Times New Roman" panose="02020603050405020304" pitchFamily="18" charset="0"/>
              </a:rPr>
              <a:t>Kết</a:t>
            </a:r>
            <a:r>
              <a:rPr lang="en-US" sz="5400" dirty="0" smtClean="0">
                <a:latin typeface="Times New Roman" panose="02020603050405020304" pitchFamily="18" charset="0"/>
                <a:cs typeface="Times New Roman" panose="02020603050405020304" pitchFamily="18" charset="0"/>
              </a:rPr>
              <a:t> </a:t>
            </a:r>
            <a:r>
              <a:rPr lang="en-US" sz="5400" dirty="0" err="1" smtClean="0">
                <a:latin typeface="Times New Roman" panose="02020603050405020304" pitchFamily="18" charset="0"/>
                <a:cs typeface="Times New Roman" panose="02020603050405020304" pitchFamily="18" charset="0"/>
              </a:rPr>
              <a:t>luận</a:t>
            </a:r>
            <a:endParaRPr lang="en-US" sz="5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72387468"/>
      </p:ext>
    </p:extLst>
  </p:cSld>
  <p:clrMapOvr>
    <a:masterClrMapping/>
  </p:clrMapOvr>
  <p:transition spd="slow">
    <p:cove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buNone/>
            </a:pPr>
            <a:endParaRPr lang="en-US" dirty="0">
              <a:latin typeface="Times New Roman" panose="02020603050405020304" pitchFamily="18" charset="0"/>
              <a:cs typeface="Times New Roman" panose="02020603050405020304" pitchFamily="18" charset="0"/>
            </a:endParaRPr>
          </a:p>
        </p:txBody>
      </p:sp>
      <p:sp>
        <p:nvSpPr>
          <p:cNvPr id="26" name="Rectangle 25"/>
          <p:cNvSpPr/>
          <p:nvPr/>
        </p:nvSpPr>
        <p:spPr>
          <a:xfrm>
            <a:off x="0" y="-25"/>
            <a:ext cx="12192000" cy="1280185"/>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itle 26"/>
          <p:cNvSpPr>
            <a:spLocks noGrp="1"/>
          </p:cNvSpPr>
          <p:nvPr>
            <p:ph type="title"/>
          </p:nvPr>
        </p:nvSpPr>
        <p:spPr>
          <a:xfrm>
            <a:off x="838200" y="365126"/>
            <a:ext cx="10515600" cy="731090"/>
          </a:xfrm>
        </p:spPr>
        <p:txBody>
          <a:bodyPr>
            <a:noAutofit/>
          </a:bodyPr>
          <a:lstStyle/>
          <a:p>
            <a:pPr algn="ctr"/>
            <a:r>
              <a:rPr lang="en-US" sz="5400" dirty="0" err="1" smtClean="0">
                <a:latin typeface="Times New Roman" panose="02020603050405020304" pitchFamily="18" charset="0"/>
                <a:cs typeface="Times New Roman" panose="02020603050405020304" pitchFamily="18" charset="0"/>
              </a:rPr>
              <a:t>Nội</a:t>
            </a:r>
            <a:r>
              <a:rPr lang="en-US" sz="5400" dirty="0" smtClean="0">
                <a:latin typeface="Times New Roman" panose="02020603050405020304" pitchFamily="18" charset="0"/>
                <a:cs typeface="Times New Roman" panose="02020603050405020304" pitchFamily="18" charset="0"/>
              </a:rPr>
              <a:t> dung</a:t>
            </a:r>
            <a:endParaRPr lang="en-US" sz="5400" dirty="0">
              <a:latin typeface="Times New Roman" panose="02020603050405020304" pitchFamily="18" charset="0"/>
              <a:cs typeface="Times New Roman" panose="02020603050405020304" pitchFamily="18" charset="0"/>
            </a:endParaRPr>
          </a:p>
        </p:txBody>
      </p:sp>
      <p:pic>
        <p:nvPicPr>
          <p:cNvPr id="28" name="Picture 2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49231" y="233157"/>
            <a:ext cx="1009137" cy="813820"/>
          </a:xfrm>
          <a:prstGeom prst="rect">
            <a:avLst/>
          </a:prstGeom>
        </p:spPr>
      </p:pic>
      <p:sp>
        <p:nvSpPr>
          <p:cNvPr id="29" name="Line 3"/>
          <p:cNvSpPr>
            <a:spLocks noChangeShapeType="1"/>
          </p:cNvSpPr>
          <p:nvPr/>
        </p:nvSpPr>
        <p:spPr bwMode="gray">
          <a:xfrm>
            <a:off x="3886200" y="4854575"/>
            <a:ext cx="4800600" cy="0"/>
          </a:xfrm>
          <a:prstGeom prst="line">
            <a:avLst/>
          </a:prstGeom>
          <a:noFill/>
          <a:ln w="25400">
            <a:solidFill>
              <a:srgbClr val="000000"/>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latin typeface="Arial"/>
            </a:endParaRPr>
          </a:p>
        </p:txBody>
      </p:sp>
      <p:sp>
        <p:nvSpPr>
          <p:cNvPr id="30" name="Rectangle 4"/>
          <p:cNvSpPr>
            <a:spLocks noChangeArrowheads="1"/>
          </p:cNvSpPr>
          <p:nvPr/>
        </p:nvSpPr>
        <p:spPr bwMode="gray">
          <a:xfrm rot="3419336">
            <a:off x="3602038" y="4278313"/>
            <a:ext cx="479425" cy="520700"/>
          </a:xfrm>
          <a:prstGeom prst="rect">
            <a:avLst/>
          </a:prstGeom>
          <a:gradFill rotWithShape="1">
            <a:gsLst>
              <a:gs pos="0">
                <a:srgbClr val="5CB1FE"/>
              </a:gs>
              <a:gs pos="100000">
                <a:srgbClr val="5CB1FE">
                  <a:gamma/>
                  <a:shade val="46275"/>
                  <a:invGamma/>
                </a:srgbClr>
              </a:gs>
            </a:gsLst>
            <a:lin ang="5400000" scaled="1"/>
          </a:gradFill>
          <a:ln w="9525">
            <a:miter lim="800000"/>
            <a:headEnd/>
            <a:tailEnd/>
          </a:ln>
          <a:effectLst/>
          <a:scene3d>
            <a:camera prst="legacyPerspectiveFront">
              <a:rot lat="0" lon="1500000" rev="0"/>
            </a:camera>
            <a:lightRig rig="legacyFlat4" dir="b"/>
          </a:scene3d>
          <a:sp3d extrusionH="430200" prstMaterial="legacyMatte">
            <a:bevelT w="13500" h="13500" prst="angle"/>
            <a:bevelB w="13500" h="13500" prst="angle"/>
            <a:extrusionClr>
              <a:srgbClr val="5CB1FE"/>
            </a:extrusionClr>
            <a:contourClr>
              <a:srgbClr val="5CB1FE"/>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latin typeface="Arial"/>
            </a:endParaRPr>
          </a:p>
        </p:txBody>
      </p:sp>
      <p:sp>
        <p:nvSpPr>
          <p:cNvPr id="31" name="Text Box 5"/>
          <p:cNvSpPr txBox="1">
            <a:spLocks noChangeArrowheads="1"/>
          </p:cNvSpPr>
          <p:nvPr/>
        </p:nvSpPr>
        <p:spPr bwMode="gray">
          <a:xfrm>
            <a:off x="3657601" y="4321175"/>
            <a:ext cx="3540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fontAlgn="base" hangingPunct="0">
              <a:spcBef>
                <a:spcPct val="0"/>
              </a:spcBef>
              <a:spcAft>
                <a:spcPct val="0"/>
              </a:spcAft>
            </a:pPr>
            <a:r>
              <a:rPr lang="en-US" altLang="en-US" sz="2400" b="1">
                <a:solidFill>
                  <a:srgbClr val="FFFFFF"/>
                </a:solidFill>
                <a:latin typeface="Arial"/>
                <a:cs typeface="Arial" panose="020B0604020202020204" pitchFamily="34" charset="0"/>
              </a:rPr>
              <a:t>4</a:t>
            </a:r>
          </a:p>
        </p:txBody>
      </p:sp>
      <p:sp>
        <p:nvSpPr>
          <p:cNvPr id="32" name="Line 6"/>
          <p:cNvSpPr>
            <a:spLocks noChangeShapeType="1"/>
          </p:cNvSpPr>
          <p:nvPr/>
        </p:nvSpPr>
        <p:spPr bwMode="gray">
          <a:xfrm>
            <a:off x="3886200" y="2339975"/>
            <a:ext cx="4800600" cy="0"/>
          </a:xfrm>
          <a:prstGeom prst="line">
            <a:avLst/>
          </a:prstGeom>
          <a:noFill/>
          <a:ln w="25400">
            <a:solidFill>
              <a:srgbClr val="000000"/>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latin typeface="Arial"/>
            </a:endParaRPr>
          </a:p>
        </p:txBody>
      </p:sp>
      <p:sp>
        <p:nvSpPr>
          <p:cNvPr id="33" name="Rectangle 7"/>
          <p:cNvSpPr>
            <a:spLocks noChangeArrowheads="1"/>
          </p:cNvSpPr>
          <p:nvPr/>
        </p:nvSpPr>
        <p:spPr bwMode="gray">
          <a:xfrm rot="3419336">
            <a:off x="3602038" y="1763713"/>
            <a:ext cx="479425" cy="520700"/>
          </a:xfrm>
          <a:prstGeom prst="rect">
            <a:avLst/>
          </a:prstGeom>
          <a:gradFill rotWithShape="1">
            <a:gsLst>
              <a:gs pos="0">
                <a:srgbClr val="FF6161"/>
              </a:gs>
              <a:gs pos="100000">
                <a:srgbClr val="FF6161">
                  <a:gamma/>
                  <a:shade val="46275"/>
                  <a:invGamma/>
                </a:srgbClr>
              </a:gs>
            </a:gsLst>
            <a:lin ang="5400000" scaled="1"/>
          </a:gradFill>
          <a:ln w="9525">
            <a:miter lim="800000"/>
            <a:headEnd/>
            <a:tailEnd/>
          </a:ln>
          <a:effectLst/>
          <a:scene3d>
            <a:camera prst="legacyPerspectiveFront">
              <a:rot lat="0" lon="1500000" rev="0"/>
            </a:camera>
            <a:lightRig rig="legacyFlat4" dir="b"/>
          </a:scene3d>
          <a:sp3d extrusionH="430200" prstMaterial="legacyMatte">
            <a:bevelT w="13500" h="13500" prst="angle"/>
            <a:bevelB w="13500" h="13500" prst="angle"/>
            <a:extrusionClr>
              <a:srgbClr val="FF6161"/>
            </a:extrusionClr>
            <a:contourClr>
              <a:srgbClr val="FF6161"/>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latin typeface="Arial"/>
            </a:endParaRPr>
          </a:p>
        </p:txBody>
      </p:sp>
      <p:sp>
        <p:nvSpPr>
          <p:cNvPr id="34" name="Text Box 8"/>
          <p:cNvSpPr txBox="1">
            <a:spLocks noChangeArrowheads="1"/>
          </p:cNvSpPr>
          <p:nvPr/>
        </p:nvSpPr>
        <p:spPr bwMode="gray">
          <a:xfrm>
            <a:off x="4844514" y="1851025"/>
            <a:ext cx="1951175"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sz="3200" dirty="0" err="1">
                <a:latin typeface="Times New Roman" panose="02020603050405020304" pitchFamily="18" charset="0"/>
                <a:cs typeface="Times New Roman" panose="02020603050405020304" pitchFamily="18" charset="0"/>
              </a:rPr>
              <a:t>Tổng</a:t>
            </a:r>
            <a:r>
              <a:rPr lang="en-US" altLang="en-US" sz="3200" dirty="0">
                <a:latin typeface="Times New Roman" panose="02020603050405020304" pitchFamily="18" charset="0"/>
                <a:cs typeface="Times New Roman" panose="02020603050405020304" pitchFamily="18" charset="0"/>
              </a:rPr>
              <a:t> </a:t>
            </a:r>
            <a:r>
              <a:rPr lang="en-US" altLang="en-US" sz="3200" dirty="0" err="1">
                <a:latin typeface="Times New Roman" panose="02020603050405020304" pitchFamily="18" charset="0"/>
                <a:cs typeface="Times New Roman" panose="02020603050405020304" pitchFamily="18" charset="0"/>
              </a:rPr>
              <a:t>quan</a:t>
            </a:r>
            <a:endParaRPr lang="en-US" altLang="en-US" sz="3200" dirty="0">
              <a:latin typeface="Times New Roman" panose="02020603050405020304" pitchFamily="18" charset="0"/>
              <a:cs typeface="Times New Roman" panose="02020603050405020304" pitchFamily="18" charset="0"/>
            </a:endParaRPr>
          </a:p>
        </p:txBody>
      </p:sp>
      <p:sp>
        <p:nvSpPr>
          <p:cNvPr id="35" name="Text Box 9"/>
          <p:cNvSpPr txBox="1">
            <a:spLocks noChangeArrowheads="1"/>
          </p:cNvSpPr>
          <p:nvPr/>
        </p:nvSpPr>
        <p:spPr bwMode="gray">
          <a:xfrm>
            <a:off x="3657601" y="1806575"/>
            <a:ext cx="3540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fontAlgn="base" hangingPunct="0">
              <a:spcBef>
                <a:spcPct val="0"/>
              </a:spcBef>
              <a:spcAft>
                <a:spcPct val="0"/>
              </a:spcAft>
            </a:pPr>
            <a:r>
              <a:rPr lang="en-US" altLang="en-US" sz="2400" b="1">
                <a:solidFill>
                  <a:srgbClr val="FFFFFF"/>
                </a:solidFill>
                <a:latin typeface="Arial"/>
                <a:cs typeface="Arial" panose="020B0604020202020204" pitchFamily="34" charset="0"/>
              </a:rPr>
              <a:t>1</a:t>
            </a:r>
          </a:p>
        </p:txBody>
      </p:sp>
      <p:sp>
        <p:nvSpPr>
          <p:cNvPr id="36" name="Line 10"/>
          <p:cNvSpPr>
            <a:spLocks noChangeShapeType="1"/>
          </p:cNvSpPr>
          <p:nvPr/>
        </p:nvSpPr>
        <p:spPr bwMode="gray">
          <a:xfrm>
            <a:off x="3886200" y="3178175"/>
            <a:ext cx="4800600" cy="0"/>
          </a:xfrm>
          <a:prstGeom prst="line">
            <a:avLst/>
          </a:prstGeom>
          <a:noFill/>
          <a:ln w="25400">
            <a:solidFill>
              <a:srgbClr val="000000"/>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latin typeface="Arial"/>
            </a:endParaRPr>
          </a:p>
        </p:txBody>
      </p:sp>
      <p:sp>
        <p:nvSpPr>
          <p:cNvPr id="37" name="Rectangle 11"/>
          <p:cNvSpPr>
            <a:spLocks noChangeArrowheads="1"/>
          </p:cNvSpPr>
          <p:nvPr/>
        </p:nvSpPr>
        <p:spPr bwMode="gray">
          <a:xfrm rot="3419336">
            <a:off x="3602038" y="2601913"/>
            <a:ext cx="479425" cy="520700"/>
          </a:xfrm>
          <a:prstGeom prst="rect">
            <a:avLst/>
          </a:prstGeom>
          <a:gradFill rotWithShape="1">
            <a:gsLst>
              <a:gs pos="0">
                <a:srgbClr val="FFC319"/>
              </a:gs>
              <a:gs pos="100000">
                <a:srgbClr val="FFC319">
                  <a:gamma/>
                  <a:shade val="46275"/>
                  <a:invGamma/>
                </a:srgbClr>
              </a:gs>
            </a:gsLst>
            <a:lin ang="5400000" scaled="1"/>
          </a:gradFill>
          <a:ln w="9525">
            <a:miter lim="800000"/>
            <a:headEnd/>
            <a:tailEnd/>
          </a:ln>
          <a:effectLst/>
          <a:scene3d>
            <a:camera prst="legacyPerspectiveFront">
              <a:rot lat="0" lon="1500000" rev="0"/>
            </a:camera>
            <a:lightRig rig="legacyFlat4" dir="b"/>
          </a:scene3d>
          <a:sp3d extrusionH="430200" prstMaterial="legacyMatte">
            <a:bevelT w="13500" h="13500" prst="angle"/>
            <a:bevelB w="13500" h="13500" prst="angle"/>
            <a:extrusionClr>
              <a:srgbClr val="FFC319"/>
            </a:extrusionClr>
            <a:contourClr>
              <a:srgbClr val="FFC319"/>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latin typeface="Arial"/>
            </a:endParaRPr>
          </a:p>
        </p:txBody>
      </p:sp>
      <p:sp>
        <p:nvSpPr>
          <p:cNvPr id="38" name="Text Box 12"/>
          <p:cNvSpPr txBox="1">
            <a:spLocks noChangeArrowheads="1"/>
          </p:cNvSpPr>
          <p:nvPr/>
        </p:nvSpPr>
        <p:spPr bwMode="gray">
          <a:xfrm>
            <a:off x="3657601" y="2644775"/>
            <a:ext cx="3540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fontAlgn="base" hangingPunct="0">
              <a:spcBef>
                <a:spcPct val="0"/>
              </a:spcBef>
              <a:spcAft>
                <a:spcPct val="0"/>
              </a:spcAft>
            </a:pPr>
            <a:r>
              <a:rPr lang="en-US" altLang="en-US" sz="2400" b="1">
                <a:solidFill>
                  <a:srgbClr val="FFFFFF"/>
                </a:solidFill>
                <a:latin typeface="Arial"/>
                <a:cs typeface="Arial" panose="020B0604020202020204" pitchFamily="34" charset="0"/>
              </a:rPr>
              <a:t>2</a:t>
            </a:r>
          </a:p>
        </p:txBody>
      </p:sp>
      <p:sp>
        <p:nvSpPr>
          <p:cNvPr id="39" name="Line 13"/>
          <p:cNvSpPr>
            <a:spLocks noChangeShapeType="1"/>
          </p:cNvSpPr>
          <p:nvPr/>
        </p:nvSpPr>
        <p:spPr bwMode="gray">
          <a:xfrm>
            <a:off x="3887788" y="4014789"/>
            <a:ext cx="4799012" cy="1587"/>
          </a:xfrm>
          <a:prstGeom prst="line">
            <a:avLst/>
          </a:prstGeom>
          <a:noFill/>
          <a:ln w="25400">
            <a:solidFill>
              <a:srgbClr val="000000"/>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latin typeface="Arial"/>
            </a:endParaRPr>
          </a:p>
        </p:txBody>
      </p:sp>
      <p:sp>
        <p:nvSpPr>
          <p:cNvPr id="40" name="Rectangle 14"/>
          <p:cNvSpPr>
            <a:spLocks noChangeArrowheads="1"/>
          </p:cNvSpPr>
          <p:nvPr/>
        </p:nvSpPr>
        <p:spPr bwMode="gray">
          <a:xfrm rot="3419336">
            <a:off x="3602038" y="3440113"/>
            <a:ext cx="479425" cy="520700"/>
          </a:xfrm>
          <a:prstGeom prst="rect">
            <a:avLst/>
          </a:prstGeom>
          <a:gradFill rotWithShape="1">
            <a:gsLst>
              <a:gs pos="0">
                <a:srgbClr val="A8D02A"/>
              </a:gs>
              <a:gs pos="100000">
                <a:srgbClr val="A8D02A">
                  <a:gamma/>
                  <a:shade val="46275"/>
                  <a:invGamma/>
                </a:srgbClr>
              </a:gs>
            </a:gsLst>
            <a:lin ang="5400000" scaled="1"/>
          </a:gradFill>
          <a:ln w="9525">
            <a:miter lim="800000"/>
            <a:headEnd/>
            <a:tailEnd/>
          </a:ln>
          <a:effectLst/>
          <a:scene3d>
            <a:camera prst="legacyPerspectiveFront">
              <a:rot lat="0" lon="1500000" rev="0"/>
            </a:camera>
            <a:lightRig rig="legacyFlat4" dir="b"/>
          </a:scene3d>
          <a:sp3d extrusionH="430200" prstMaterial="legacyMatte">
            <a:bevelT w="13500" h="13500" prst="angle"/>
            <a:bevelB w="13500" h="13500" prst="angle"/>
            <a:extrusionClr>
              <a:srgbClr val="A8D02A"/>
            </a:extrusionClr>
            <a:contourClr>
              <a:srgbClr val="A8D02A"/>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latin typeface="Arial"/>
            </a:endParaRPr>
          </a:p>
        </p:txBody>
      </p:sp>
      <p:sp>
        <p:nvSpPr>
          <p:cNvPr id="41" name="Text Box 15"/>
          <p:cNvSpPr txBox="1">
            <a:spLocks noChangeArrowheads="1"/>
          </p:cNvSpPr>
          <p:nvPr/>
        </p:nvSpPr>
        <p:spPr bwMode="gray">
          <a:xfrm>
            <a:off x="3657601" y="3482975"/>
            <a:ext cx="3540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fontAlgn="base" hangingPunct="0">
              <a:spcBef>
                <a:spcPct val="0"/>
              </a:spcBef>
              <a:spcAft>
                <a:spcPct val="0"/>
              </a:spcAft>
            </a:pPr>
            <a:r>
              <a:rPr lang="en-US" altLang="en-US" sz="2400" b="1">
                <a:solidFill>
                  <a:srgbClr val="FFFFFF"/>
                </a:solidFill>
                <a:latin typeface="Arial"/>
                <a:cs typeface="Arial" panose="020B0604020202020204" pitchFamily="34" charset="0"/>
              </a:rPr>
              <a:t>3</a:t>
            </a:r>
          </a:p>
        </p:txBody>
      </p:sp>
      <p:sp>
        <p:nvSpPr>
          <p:cNvPr id="42" name="Line 16"/>
          <p:cNvSpPr>
            <a:spLocks noChangeShapeType="1"/>
          </p:cNvSpPr>
          <p:nvPr/>
        </p:nvSpPr>
        <p:spPr bwMode="gray">
          <a:xfrm>
            <a:off x="3886200" y="5715000"/>
            <a:ext cx="4800600" cy="0"/>
          </a:xfrm>
          <a:prstGeom prst="line">
            <a:avLst/>
          </a:prstGeom>
          <a:noFill/>
          <a:ln w="25400">
            <a:solidFill>
              <a:srgbClr val="000000"/>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latin typeface="Arial"/>
            </a:endParaRPr>
          </a:p>
        </p:txBody>
      </p:sp>
      <p:sp>
        <p:nvSpPr>
          <p:cNvPr id="43" name="Rectangle 17"/>
          <p:cNvSpPr>
            <a:spLocks noChangeArrowheads="1"/>
          </p:cNvSpPr>
          <p:nvPr/>
        </p:nvSpPr>
        <p:spPr bwMode="ltGray">
          <a:xfrm rot="3419336">
            <a:off x="3602038" y="5138738"/>
            <a:ext cx="479425" cy="520700"/>
          </a:xfrm>
          <a:prstGeom prst="rect">
            <a:avLst/>
          </a:prstGeom>
          <a:gradFill rotWithShape="1">
            <a:gsLst>
              <a:gs pos="0">
                <a:srgbClr val="CC3300"/>
              </a:gs>
              <a:gs pos="100000">
                <a:srgbClr val="CC3300">
                  <a:gamma/>
                  <a:shade val="46275"/>
                  <a:invGamma/>
                </a:srgbClr>
              </a:gs>
            </a:gsLst>
            <a:lin ang="5400000" scaled="1"/>
          </a:gradFill>
          <a:ln w="9525">
            <a:miter lim="800000"/>
            <a:headEnd/>
            <a:tailEnd/>
          </a:ln>
          <a:effectLst/>
          <a:scene3d>
            <a:camera prst="legacyPerspectiveFront">
              <a:rot lat="0" lon="1500000" rev="0"/>
            </a:camera>
            <a:lightRig rig="legacyFlat4" dir="b"/>
          </a:scene3d>
          <a:sp3d extrusionH="430200" prstMaterial="legacyMatte">
            <a:bevelT w="13500" h="13500" prst="angle"/>
            <a:bevelB w="13500" h="13500" prst="angle"/>
            <a:extrusionClr>
              <a:srgbClr val="CC3300"/>
            </a:extrusionClr>
            <a:contourClr>
              <a:srgbClr val="CC330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latin typeface="Arial"/>
            </a:endParaRPr>
          </a:p>
        </p:txBody>
      </p:sp>
      <p:sp>
        <p:nvSpPr>
          <p:cNvPr id="44" name="Text Box 18"/>
          <p:cNvSpPr txBox="1">
            <a:spLocks noChangeArrowheads="1"/>
          </p:cNvSpPr>
          <p:nvPr/>
        </p:nvSpPr>
        <p:spPr bwMode="gray">
          <a:xfrm>
            <a:off x="3657601" y="5181600"/>
            <a:ext cx="3540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fontAlgn="base" hangingPunct="0">
              <a:spcBef>
                <a:spcPct val="0"/>
              </a:spcBef>
              <a:spcAft>
                <a:spcPct val="0"/>
              </a:spcAft>
            </a:pPr>
            <a:r>
              <a:rPr lang="en-US" altLang="en-US" sz="2400" b="1">
                <a:solidFill>
                  <a:srgbClr val="FFFFFF"/>
                </a:solidFill>
                <a:latin typeface="Arial"/>
                <a:cs typeface="Arial" panose="020B0604020202020204" pitchFamily="34" charset="0"/>
              </a:rPr>
              <a:t>5</a:t>
            </a:r>
          </a:p>
        </p:txBody>
      </p:sp>
      <p:sp>
        <p:nvSpPr>
          <p:cNvPr id="45" name="Text Box 19"/>
          <p:cNvSpPr txBox="1">
            <a:spLocks noChangeArrowheads="1"/>
          </p:cNvSpPr>
          <p:nvPr/>
        </p:nvSpPr>
        <p:spPr bwMode="gray">
          <a:xfrm>
            <a:off x="4844514" y="2713038"/>
            <a:ext cx="251543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sz="2800" dirty="0" err="1">
                <a:latin typeface="Times New Roman" panose="02020603050405020304" pitchFamily="18" charset="0"/>
                <a:cs typeface="Times New Roman" panose="02020603050405020304" pitchFamily="18" charset="0"/>
              </a:rPr>
              <a:t>Cơ</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sở</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lý</a:t>
            </a:r>
            <a:r>
              <a:rPr lang="en-US" altLang="en-US" sz="2800" dirty="0">
                <a:latin typeface="Times New Roman" panose="02020603050405020304" pitchFamily="18" charset="0"/>
                <a:cs typeface="Times New Roman" panose="02020603050405020304" pitchFamily="18" charset="0"/>
              </a:rPr>
              <a:t> </a:t>
            </a:r>
            <a:r>
              <a:rPr lang="en-US" altLang="en-US" sz="3200" dirty="0" err="1">
                <a:latin typeface="Times New Roman" panose="02020603050405020304" pitchFamily="18" charset="0"/>
                <a:cs typeface="Times New Roman" panose="02020603050405020304" pitchFamily="18" charset="0"/>
              </a:rPr>
              <a:t>thuyết</a:t>
            </a:r>
            <a:endParaRPr lang="en-US" altLang="en-US" sz="3200" dirty="0">
              <a:latin typeface="Times New Roman" panose="02020603050405020304" pitchFamily="18" charset="0"/>
              <a:cs typeface="Times New Roman" panose="02020603050405020304" pitchFamily="18" charset="0"/>
            </a:endParaRPr>
          </a:p>
        </p:txBody>
      </p:sp>
      <p:sp>
        <p:nvSpPr>
          <p:cNvPr id="46" name="Text Box 20"/>
          <p:cNvSpPr txBox="1">
            <a:spLocks noChangeArrowheads="1"/>
          </p:cNvSpPr>
          <p:nvPr/>
        </p:nvSpPr>
        <p:spPr bwMode="gray">
          <a:xfrm>
            <a:off x="4829016" y="3552825"/>
            <a:ext cx="4584909"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eaLnBrk="0" hangingPunct="0">
              <a:defRPr sz="2800">
                <a:latin typeface="Times New Roman" panose="02020603050405020304" pitchFamily="18" charset="0"/>
                <a:cs typeface="Times New Roman" panose="02020603050405020304" pitchFamily="18" charset="0"/>
              </a:defRPr>
            </a:lvl1pPr>
          </a:lstStyle>
          <a:p>
            <a:r>
              <a:rPr lang="en-US" altLang="en-US" sz="3200" dirty="0" err="1"/>
              <a:t>Ứng</a:t>
            </a:r>
            <a:r>
              <a:rPr lang="en-US" altLang="en-US" sz="3200" dirty="0"/>
              <a:t> </a:t>
            </a:r>
            <a:r>
              <a:rPr lang="en-US" altLang="en-US" sz="3200" dirty="0" err="1"/>
              <a:t>dụng</a:t>
            </a:r>
            <a:r>
              <a:rPr lang="en-US" altLang="en-US" sz="3200" dirty="0"/>
              <a:t> Health Care Pro</a:t>
            </a:r>
          </a:p>
        </p:txBody>
      </p:sp>
      <p:sp>
        <p:nvSpPr>
          <p:cNvPr id="47" name="Text Box 21"/>
          <p:cNvSpPr txBox="1">
            <a:spLocks noChangeArrowheads="1"/>
          </p:cNvSpPr>
          <p:nvPr/>
        </p:nvSpPr>
        <p:spPr bwMode="gray">
          <a:xfrm>
            <a:off x="4844514" y="4394200"/>
            <a:ext cx="158729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sz="3200" dirty="0" err="1" smtClean="0">
                <a:latin typeface="Times New Roman" panose="02020603050405020304" pitchFamily="18" charset="0"/>
                <a:cs typeface="Times New Roman" panose="02020603050405020304" pitchFamily="18" charset="0"/>
              </a:rPr>
              <a:t>Kết</a:t>
            </a:r>
            <a:r>
              <a:rPr lang="en-US" altLang="en-US" sz="3200" dirty="0" smtClean="0">
                <a:latin typeface="Times New Roman" panose="02020603050405020304" pitchFamily="18" charset="0"/>
                <a:cs typeface="Times New Roman" panose="02020603050405020304" pitchFamily="18" charset="0"/>
              </a:rPr>
              <a:t> </a:t>
            </a:r>
            <a:r>
              <a:rPr lang="en-US" altLang="en-US" sz="3200" dirty="0" err="1" smtClean="0">
                <a:latin typeface="Times New Roman" panose="02020603050405020304" pitchFamily="18" charset="0"/>
                <a:cs typeface="Times New Roman" panose="02020603050405020304" pitchFamily="18" charset="0"/>
              </a:rPr>
              <a:t>luận</a:t>
            </a:r>
            <a:endParaRPr lang="en-US" altLang="en-US" sz="3200" dirty="0">
              <a:latin typeface="Times New Roman" panose="02020603050405020304" pitchFamily="18" charset="0"/>
              <a:cs typeface="Times New Roman" panose="02020603050405020304" pitchFamily="18" charset="0"/>
            </a:endParaRPr>
          </a:p>
        </p:txBody>
      </p:sp>
      <p:sp>
        <p:nvSpPr>
          <p:cNvPr id="48" name="Text Box 22"/>
          <p:cNvSpPr txBox="1">
            <a:spLocks noChangeArrowheads="1"/>
          </p:cNvSpPr>
          <p:nvPr/>
        </p:nvSpPr>
        <p:spPr bwMode="gray">
          <a:xfrm>
            <a:off x="4844514" y="5245100"/>
            <a:ext cx="118814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sz="3200" dirty="0">
                <a:latin typeface="Times New Roman" panose="02020603050405020304" pitchFamily="18" charset="0"/>
                <a:cs typeface="Times New Roman" panose="02020603050405020304" pitchFamily="18" charset="0"/>
              </a:rPr>
              <a:t>Demo</a:t>
            </a:r>
          </a:p>
        </p:txBody>
      </p:sp>
    </p:spTree>
    <p:extLst>
      <p:ext uri="{BB962C8B-B14F-4D97-AF65-F5344CB8AC3E}">
        <p14:creationId xmlns:p14="http://schemas.microsoft.com/office/powerpoint/2010/main" val="23377768"/>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endParaRPr lang="en-US"/>
          </a:p>
        </p:txBody>
      </p:sp>
      <p:sp>
        <p:nvSpPr>
          <p:cNvPr id="7" name="Rectangle 6"/>
          <p:cNvSpPr/>
          <p:nvPr/>
        </p:nvSpPr>
        <p:spPr>
          <a:xfrm>
            <a:off x="0" y="-25"/>
            <a:ext cx="12192000" cy="1280185"/>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itle 26"/>
          <p:cNvSpPr txBox="1">
            <a:spLocks/>
          </p:cNvSpPr>
          <p:nvPr/>
        </p:nvSpPr>
        <p:spPr>
          <a:xfrm>
            <a:off x="838200" y="365126"/>
            <a:ext cx="10515600" cy="73109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smtClean="0">
                <a:latin typeface="Times New Roman" panose="02020603050405020304" pitchFamily="18" charset="0"/>
                <a:cs typeface="Times New Roman" panose="02020603050405020304" pitchFamily="18" charset="0"/>
              </a:rPr>
              <a:t>Demo</a:t>
            </a:r>
            <a:endParaRPr lang="en-US" dirty="0">
              <a:latin typeface="Times New Roman" panose="02020603050405020304" pitchFamily="18" charset="0"/>
              <a:cs typeface="Times New Roman" panose="02020603050405020304" pitchFamily="18" charset="0"/>
            </a:endParaRPr>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49231" y="233157"/>
            <a:ext cx="1009137" cy="813820"/>
          </a:xfrm>
          <a:prstGeom prst="rect">
            <a:avLst/>
          </a:prstGeom>
        </p:spPr>
      </p:pic>
      <p:sp>
        <p:nvSpPr>
          <p:cNvPr id="4" name="Content Placeholder 3"/>
          <p:cNvSpPr>
            <a:spLocks noGrp="1"/>
          </p:cNvSpPr>
          <p:nvPr>
            <p:ph idx="1"/>
          </p:nvPr>
        </p:nvSpPr>
        <p:spPr/>
        <p:txBody>
          <a:bodyPr/>
          <a:lstStyle/>
          <a:p>
            <a:endParaRPr lang="vi-VN"/>
          </a:p>
        </p:txBody>
      </p:sp>
    </p:spTree>
    <p:extLst>
      <p:ext uri="{BB962C8B-B14F-4D97-AF65-F5344CB8AC3E}">
        <p14:creationId xmlns:p14="http://schemas.microsoft.com/office/powerpoint/2010/main" val="3598584335"/>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latin typeface="Times New Roman" panose="02020603050405020304" pitchFamily="18" charset="0"/>
              <a:cs typeface="Times New Roman" panose="02020603050405020304" pitchFamily="18" charset="0"/>
            </a:endParaRPr>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219321" y="2041770"/>
            <a:ext cx="5314950" cy="3810000"/>
          </a:xfrm>
        </p:spPr>
      </p:pic>
      <p:sp>
        <p:nvSpPr>
          <p:cNvPr id="4" name="Rectangle 3"/>
          <p:cNvSpPr/>
          <p:nvPr/>
        </p:nvSpPr>
        <p:spPr>
          <a:xfrm>
            <a:off x="0" y="-25"/>
            <a:ext cx="12192000" cy="1280185"/>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49231" y="233157"/>
            <a:ext cx="1009137" cy="813820"/>
          </a:xfrm>
          <a:prstGeom prst="rect">
            <a:avLst/>
          </a:prstGeom>
        </p:spPr>
      </p:pic>
    </p:spTree>
    <p:extLst>
      <p:ext uri="{BB962C8B-B14F-4D97-AF65-F5344CB8AC3E}">
        <p14:creationId xmlns:p14="http://schemas.microsoft.com/office/powerpoint/2010/main" val="13353966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62000" y="1536126"/>
            <a:ext cx="10515600" cy="664357"/>
          </a:xfrm>
        </p:spPr>
        <p:txBody>
          <a:bodyPr>
            <a:normAutofit/>
          </a:bodyPr>
          <a:lstStyle/>
          <a:p>
            <a:pPr>
              <a:buFont typeface="Wingdings" panose="05000000000000000000" pitchFamily="2" charset="2"/>
              <a:buChar char="q"/>
            </a:pP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Đặt</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vấn</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đề</a:t>
            </a:r>
            <a:endParaRPr lang="en-US" sz="3200" dirty="0">
              <a:latin typeface="Times New Roman" panose="02020603050405020304" pitchFamily="18" charset="0"/>
              <a:cs typeface="Times New Roman" panose="02020603050405020304" pitchFamily="18" charset="0"/>
            </a:endParaRPr>
          </a:p>
        </p:txBody>
      </p:sp>
      <p:pic>
        <p:nvPicPr>
          <p:cNvPr id="26" name="Picture 2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00799" y="2407261"/>
            <a:ext cx="4762500" cy="3724275"/>
          </a:xfrm>
          <a:prstGeom prst="rect">
            <a:avLst/>
          </a:prstGeom>
        </p:spPr>
      </p:pic>
      <p:pic>
        <p:nvPicPr>
          <p:cNvPr id="27" name="Picture 2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68813" y="2407261"/>
            <a:ext cx="6124412" cy="3778213"/>
          </a:xfrm>
          <a:prstGeom prst="rect">
            <a:avLst/>
          </a:prstGeom>
        </p:spPr>
      </p:pic>
      <p:pic>
        <p:nvPicPr>
          <p:cNvPr id="28" name="Picture 2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62041" y="2408693"/>
            <a:ext cx="5504331" cy="3748645"/>
          </a:xfrm>
          <a:prstGeom prst="rect">
            <a:avLst/>
          </a:prstGeom>
        </p:spPr>
      </p:pic>
      <p:sp>
        <p:nvSpPr>
          <p:cNvPr id="13" name="Rectangle 12"/>
          <p:cNvSpPr/>
          <p:nvPr/>
        </p:nvSpPr>
        <p:spPr>
          <a:xfrm>
            <a:off x="0" y="-25"/>
            <a:ext cx="12192000" cy="1280185"/>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itle 26"/>
          <p:cNvSpPr>
            <a:spLocks noGrp="1"/>
          </p:cNvSpPr>
          <p:nvPr>
            <p:ph type="title"/>
          </p:nvPr>
        </p:nvSpPr>
        <p:spPr>
          <a:xfrm>
            <a:off x="838200" y="365126"/>
            <a:ext cx="10515600" cy="731090"/>
          </a:xfrm>
        </p:spPr>
        <p:txBody>
          <a:bodyPr>
            <a:noAutofit/>
          </a:bodyPr>
          <a:lstStyle/>
          <a:p>
            <a:pPr algn="ctr"/>
            <a:r>
              <a:rPr lang="en-US" sz="5400" dirty="0" err="1" smtClean="0">
                <a:latin typeface="Times New Roman" panose="02020603050405020304" pitchFamily="18" charset="0"/>
                <a:cs typeface="Times New Roman" panose="02020603050405020304" pitchFamily="18" charset="0"/>
              </a:rPr>
              <a:t>Tổng</a:t>
            </a:r>
            <a:r>
              <a:rPr lang="en-US" sz="5400" dirty="0" smtClean="0">
                <a:latin typeface="Times New Roman" panose="02020603050405020304" pitchFamily="18" charset="0"/>
                <a:cs typeface="Times New Roman" panose="02020603050405020304" pitchFamily="18" charset="0"/>
              </a:rPr>
              <a:t> </a:t>
            </a:r>
            <a:r>
              <a:rPr lang="en-US" sz="5400" dirty="0" err="1" smtClean="0">
                <a:latin typeface="Times New Roman" panose="02020603050405020304" pitchFamily="18" charset="0"/>
                <a:cs typeface="Times New Roman" panose="02020603050405020304" pitchFamily="18" charset="0"/>
              </a:rPr>
              <a:t>quan</a:t>
            </a:r>
            <a:endParaRPr lang="en-US" sz="5400" dirty="0">
              <a:latin typeface="Times New Roman" panose="02020603050405020304" pitchFamily="18" charset="0"/>
              <a:cs typeface="Times New Roman" panose="02020603050405020304" pitchFamily="18" charset="0"/>
            </a:endParaRPr>
          </a:p>
        </p:txBody>
      </p:sp>
      <p:pic>
        <p:nvPicPr>
          <p:cNvPr id="15" name="Picture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849231" y="233157"/>
            <a:ext cx="1009137" cy="813820"/>
          </a:xfrm>
          <a:prstGeom prst="rect">
            <a:avLst/>
          </a:prstGeom>
        </p:spPr>
      </p:pic>
      <p:pic>
        <p:nvPicPr>
          <p:cNvPr id="7" name="Picture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55063" y="2407261"/>
            <a:ext cx="5751912" cy="3451147"/>
          </a:xfrm>
          <a:prstGeom prst="rect">
            <a:avLst/>
          </a:prstGeom>
        </p:spPr>
      </p:pic>
      <p:pic>
        <p:nvPicPr>
          <p:cNvPr id="2" name="Picture 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048721" y="2363418"/>
            <a:ext cx="4607031" cy="3839193"/>
          </a:xfrm>
          <a:prstGeom prst="rect">
            <a:avLst/>
          </a:prstGeom>
        </p:spPr>
      </p:pic>
    </p:spTree>
    <p:extLst>
      <p:ext uri="{BB962C8B-B14F-4D97-AF65-F5344CB8AC3E}">
        <p14:creationId xmlns:p14="http://schemas.microsoft.com/office/powerpoint/2010/main" val="72951355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xit" presetSubtype="0" fill="hold" nodeType="clickEffect">
                                  <p:stCondLst>
                                    <p:cond delay="0"/>
                                  </p:stCondLst>
                                  <p:childTnLst>
                                    <p:animEffect transition="out" filter="fade">
                                      <p:cBhvr>
                                        <p:cTn id="6" dur="1000"/>
                                        <p:tgtEl>
                                          <p:spTgt spid="7"/>
                                        </p:tgtEl>
                                      </p:cBhvr>
                                    </p:animEffect>
                                    <p:anim calcmode="lin" valueType="num">
                                      <p:cBhvr>
                                        <p:cTn id="7" dur="1000"/>
                                        <p:tgtEl>
                                          <p:spTgt spid="7"/>
                                        </p:tgtEl>
                                        <p:attrNameLst>
                                          <p:attrName>ppt_x</p:attrName>
                                        </p:attrNameLst>
                                      </p:cBhvr>
                                      <p:tavLst>
                                        <p:tav tm="0">
                                          <p:val>
                                            <p:strVal val="ppt_x"/>
                                          </p:val>
                                        </p:tav>
                                        <p:tav tm="100000">
                                          <p:val>
                                            <p:strVal val="ppt_x"/>
                                          </p:val>
                                        </p:tav>
                                      </p:tavLst>
                                    </p:anim>
                                    <p:anim calcmode="lin" valueType="num">
                                      <p:cBhvr>
                                        <p:cTn id="8" dur="1000"/>
                                        <p:tgtEl>
                                          <p:spTgt spid="7"/>
                                        </p:tgtEl>
                                        <p:attrNameLst>
                                          <p:attrName>ppt_y</p:attrName>
                                        </p:attrNameLst>
                                      </p:cBhvr>
                                      <p:tavLst>
                                        <p:tav tm="0">
                                          <p:val>
                                            <p:strVal val="ppt_y"/>
                                          </p:val>
                                        </p:tav>
                                        <p:tav tm="100000">
                                          <p:val>
                                            <p:strVal val="ppt_y+.1"/>
                                          </p:val>
                                        </p:tav>
                                      </p:tavLst>
                                    </p:anim>
                                    <p:set>
                                      <p:cBhvr>
                                        <p:cTn id="9" dur="1" fill="hold">
                                          <p:stCondLst>
                                            <p:cond delay="999"/>
                                          </p:stCondLst>
                                        </p:cTn>
                                        <p:tgtEl>
                                          <p:spTgt spid="7"/>
                                        </p:tgtEl>
                                        <p:attrNameLst>
                                          <p:attrName>style.visibility</p:attrName>
                                        </p:attrNameLst>
                                      </p:cBhvr>
                                      <p:to>
                                        <p:strVal val="hidden"/>
                                      </p:to>
                                    </p:set>
                                  </p:childTnLst>
                                </p:cTn>
                              </p:par>
                            </p:childTnLst>
                          </p:cTn>
                        </p:par>
                      </p:childTnLst>
                    </p:cTn>
                  </p:par>
                  <p:par>
                    <p:cTn id="10" fill="hold">
                      <p:stCondLst>
                        <p:cond delay="indefinite"/>
                      </p:stCondLst>
                      <p:childTnLst>
                        <p:par>
                          <p:cTn id="11" fill="hold">
                            <p:stCondLst>
                              <p:cond delay="0"/>
                            </p:stCondLst>
                            <p:childTnLst>
                              <p:par>
                                <p:cTn id="12" presetID="42" presetClass="exit" presetSubtype="0" fill="hold" nodeType="clickEffect">
                                  <p:stCondLst>
                                    <p:cond delay="0"/>
                                  </p:stCondLst>
                                  <p:childTnLst>
                                    <p:animEffect transition="out" filter="fade">
                                      <p:cBhvr>
                                        <p:cTn id="13" dur="1000"/>
                                        <p:tgtEl>
                                          <p:spTgt spid="26"/>
                                        </p:tgtEl>
                                      </p:cBhvr>
                                    </p:animEffect>
                                    <p:anim calcmode="lin" valueType="num">
                                      <p:cBhvr>
                                        <p:cTn id="14" dur="1000"/>
                                        <p:tgtEl>
                                          <p:spTgt spid="26"/>
                                        </p:tgtEl>
                                        <p:attrNameLst>
                                          <p:attrName>ppt_x</p:attrName>
                                        </p:attrNameLst>
                                      </p:cBhvr>
                                      <p:tavLst>
                                        <p:tav tm="0">
                                          <p:val>
                                            <p:strVal val="ppt_x"/>
                                          </p:val>
                                        </p:tav>
                                        <p:tav tm="100000">
                                          <p:val>
                                            <p:strVal val="ppt_x"/>
                                          </p:val>
                                        </p:tav>
                                      </p:tavLst>
                                    </p:anim>
                                    <p:anim calcmode="lin" valueType="num">
                                      <p:cBhvr>
                                        <p:cTn id="15" dur="1000"/>
                                        <p:tgtEl>
                                          <p:spTgt spid="26"/>
                                        </p:tgtEl>
                                        <p:attrNameLst>
                                          <p:attrName>ppt_y</p:attrName>
                                        </p:attrNameLst>
                                      </p:cBhvr>
                                      <p:tavLst>
                                        <p:tav tm="0">
                                          <p:val>
                                            <p:strVal val="ppt_y"/>
                                          </p:val>
                                        </p:tav>
                                        <p:tav tm="100000">
                                          <p:val>
                                            <p:strVal val="ppt_y+.1"/>
                                          </p:val>
                                        </p:tav>
                                      </p:tavLst>
                                    </p:anim>
                                    <p:set>
                                      <p:cBhvr>
                                        <p:cTn id="16" dur="1" fill="hold">
                                          <p:stCondLst>
                                            <p:cond delay="999"/>
                                          </p:stCondLst>
                                        </p:cTn>
                                        <p:tgtEl>
                                          <p:spTgt spid="26"/>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27"/>
                                        </p:tgtEl>
                                        <p:attrNameLst>
                                          <p:attrName>style.visibility</p:attrName>
                                        </p:attrNameLst>
                                      </p:cBhvr>
                                      <p:to>
                                        <p:strVal val="visible"/>
                                      </p:to>
                                    </p:set>
                                    <p:animEffect transition="in" filter="fade">
                                      <p:cBhvr>
                                        <p:cTn id="21" dur="1000"/>
                                        <p:tgtEl>
                                          <p:spTgt spid="27"/>
                                        </p:tgtEl>
                                      </p:cBhvr>
                                    </p:animEffect>
                                    <p:anim calcmode="lin" valueType="num">
                                      <p:cBhvr>
                                        <p:cTn id="22" dur="1000" fill="hold"/>
                                        <p:tgtEl>
                                          <p:spTgt spid="27"/>
                                        </p:tgtEl>
                                        <p:attrNameLst>
                                          <p:attrName>ppt_x</p:attrName>
                                        </p:attrNameLst>
                                      </p:cBhvr>
                                      <p:tavLst>
                                        <p:tav tm="0">
                                          <p:val>
                                            <p:strVal val="#ppt_x"/>
                                          </p:val>
                                        </p:tav>
                                        <p:tav tm="100000">
                                          <p:val>
                                            <p:strVal val="#ppt_x"/>
                                          </p:val>
                                        </p:tav>
                                      </p:tavLst>
                                    </p:anim>
                                    <p:anim calcmode="lin" valueType="num">
                                      <p:cBhvr>
                                        <p:cTn id="23"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31" presetClass="entr" presetSubtype="0" fill="hold" nodeType="clickEffect">
                                  <p:stCondLst>
                                    <p:cond delay="0"/>
                                  </p:stCondLst>
                                  <p:childTnLst>
                                    <p:set>
                                      <p:cBhvr>
                                        <p:cTn id="27" dur="1" fill="hold">
                                          <p:stCondLst>
                                            <p:cond delay="0"/>
                                          </p:stCondLst>
                                        </p:cTn>
                                        <p:tgtEl>
                                          <p:spTgt spid="28"/>
                                        </p:tgtEl>
                                        <p:attrNameLst>
                                          <p:attrName>style.visibility</p:attrName>
                                        </p:attrNameLst>
                                      </p:cBhvr>
                                      <p:to>
                                        <p:strVal val="visible"/>
                                      </p:to>
                                    </p:set>
                                    <p:anim calcmode="lin" valueType="num">
                                      <p:cBhvr>
                                        <p:cTn id="28" dur="1000" fill="hold"/>
                                        <p:tgtEl>
                                          <p:spTgt spid="28"/>
                                        </p:tgtEl>
                                        <p:attrNameLst>
                                          <p:attrName>ppt_w</p:attrName>
                                        </p:attrNameLst>
                                      </p:cBhvr>
                                      <p:tavLst>
                                        <p:tav tm="0">
                                          <p:val>
                                            <p:fltVal val="0"/>
                                          </p:val>
                                        </p:tav>
                                        <p:tav tm="100000">
                                          <p:val>
                                            <p:strVal val="#ppt_w"/>
                                          </p:val>
                                        </p:tav>
                                      </p:tavLst>
                                    </p:anim>
                                    <p:anim calcmode="lin" valueType="num">
                                      <p:cBhvr>
                                        <p:cTn id="29" dur="1000" fill="hold"/>
                                        <p:tgtEl>
                                          <p:spTgt spid="28"/>
                                        </p:tgtEl>
                                        <p:attrNameLst>
                                          <p:attrName>ppt_h</p:attrName>
                                        </p:attrNameLst>
                                      </p:cBhvr>
                                      <p:tavLst>
                                        <p:tav tm="0">
                                          <p:val>
                                            <p:fltVal val="0"/>
                                          </p:val>
                                        </p:tav>
                                        <p:tav tm="100000">
                                          <p:val>
                                            <p:strVal val="#ppt_h"/>
                                          </p:val>
                                        </p:tav>
                                      </p:tavLst>
                                    </p:anim>
                                    <p:anim calcmode="lin" valueType="num">
                                      <p:cBhvr>
                                        <p:cTn id="30" dur="1000" fill="hold"/>
                                        <p:tgtEl>
                                          <p:spTgt spid="28"/>
                                        </p:tgtEl>
                                        <p:attrNameLst>
                                          <p:attrName>style.rotation</p:attrName>
                                        </p:attrNameLst>
                                      </p:cBhvr>
                                      <p:tavLst>
                                        <p:tav tm="0">
                                          <p:val>
                                            <p:fltVal val="90"/>
                                          </p:val>
                                        </p:tav>
                                        <p:tav tm="100000">
                                          <p:val>
                                            <p:fltVal val="0"/>
                                          </p:val>
                                        </p:tav>
                                      </p:tavLst>
                                    </p:anim>
                                    <p:animEffect transition="in" filter="fade">
                                      <p:cBhvr>
                                        <p:cTn id="31" dur="1000"/>
                                        <p:tgtEl>
                                          <p:spTgt spid="28"/>
                                        </p:tgtEl>
                                      </p:cBhvr>
                                    </p:animEffect>
                                  </p:childTnLst>
                                </p:cTn>
                              </p:par>
                            </p:childTnLst>
                          </p:cTn>
                        </p:par>
                      </p:childTnLst>
                    </p:cTn>
                  </p:par>
                  <p:par>
                    <p:cTn id="32" fill="hold">
                      <p:stCondLst>
                        <p:cond delay="indefinite"/>
                      </p:stCondLst>
                      <p:childTnLst>
                        <p:par>
                          <p:cTn id="33" fill="hold">
                            <p:stCondLst>
                              <p:cond delay="0"/>
                            </p:stCondLst>
                            <p:childTnLst>
                              <p:par>
                                <p:cTn id="34" presetID="26" presetClass="entr" presetSubtype="0" fill="hold" nodeType="clickEffect">
                                  <p:stCondLst>
                                    <p:cond delay="0"/>
                                  </p:stCondLst>
                                  <p:childTnLst>
                                    <p:set>
                                      <p:cBhvr>
                                        <p:cTn id="35" dur="1" fill="hold">
                                          <p:stCondLst>
                                            <p:cond delay="0"/>
                                          </p:stCondLst>
                                        </p:cTn>
                                        <p:tgtEl>
                                          <p:spTgt spid="2"/>
                                        </p:tgtEl>
                                        <p:attrNameLst>
                                          <p:attrName>style.visibility</p:attrName>
                                        </p:attrNameLst>
                                      </p:cBhvr>
                                      <p:to>
                                        <p:strVal val="visible"/>
                                      </p:to>
                                    </p:set>
                                    <p:animEffect transition="in" filter="wipe(down)">
                                      <p:cBhvr>
                                        <p:cTn id="36" dur="580">
                                          <p:stCondLst>
                                            <p:cond delay="0"/>
                                          </p:stCondLst>
                                        </p:cTn>
                                        <p:tgtEl>
                                          <p:spTgt spid="2"/>
                                        </p:tgtEl>
                                      </p:cBhvr>
                                    </p:animEffect>
                                    <p:anim calcmode="lin" valueType="num">
                                      <p:cBhvr>
                                        <p:cTn id="37"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38"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39"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40"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41"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42" dur="26">
                                          <p:stCondLst>
                                            <p:cond delay="650"/>
                                          </p:stCondLst>
                                        </p:cTn>
                                        <p:tgtEl>
                                          <p:spTgt spid="2"/>
                                        </p:tgtEl>
                                      </p:cBhvr>
                                      <p:to x="100000" y="60000"/>
                                    </p:animScale>
                                    <p:animScale>
                                      <p:cBhvr>
                                        <p:cTn id="43" dur="166" decel="50000">
                                          <p:stCondLst>
                                            <p:cond delay="676"/>
                                          </p:stCondLst>
                                        </p:cTn>
                                        <p:tgtEl>
                                          <p:spTgt spid="2"/>
                                        </p:tgtEl>
                                      </p:cBhvr>
                                      <p:to x="100000" y="100000"/>
                                    </p:animScale>
                                    <p:animScale>
                                      <p:cBhvr>
                                        <p:cTn id="44" dur="26">
                                          <p:stCondLst>
                                            <p:cond delay="1312"/>
                                          </p:stCondLst>
                                        </p:cTn>
                                        <p:tgtEl>
                                          <p:spTgt spid="2"/>
                                        </p:tgtEl>
                                      </p:cBhvr>
                                      <p:to x="100000" y="80000"/>
                                    </p:animScale>
                                    <p:animScale>
                                      <p:cBhvr>
                                        <p:cTn id="45" dur="166" decel="50000">
                                          <p:stCondLst>
                                            <p:cond delay="1338"/>
                                          </p:stCondLst>
                                        </p:cTn>
                                        <p:tgtEl>
                                          <p:spTgt spid="2"/>
                                        </p:tgtEl>
                                      </p:cBhvr>
                                      <p:to x="100000" y="100000"/>
                                    </p:animScale>
                                    <p:animScale>
                                      <p:cBhvr>
                                        <p:cTn id="46" dur="26">
                                          <p:stCondLst>
                                            <p:cond delay="1642"/>
                                          </p:stCondLst>
                                        </p:cTn>
                                        <p:tgtEl>
                                          <p:spTgt spid="2"/>
                                        </p:tgtEl>
                                      </p:cBhvr>
                                      <p:to x="100000" y="90000"/>
                                    </p:animScale>
                                    <p:animScale>
                                      <p:cBhvr>
                                        <p:cTn id="47" dur="166" decel="50000">
                                          <p:stCondLst>
                                            <p:cond delay="1668"/>
                                          </p:stCondLst>
                                        </p:cTn>
                                        <p:tgtEl>
                                          <p:spTgt spid="2"/>
                                        </p:tgtEl>
                                      </p:cBhvr>
                                      <p:to x="100000" y="100000"/>
                                    </p:animScale>
                                    <p:animScale>
                                      <p:cBhvr>
                                        <p:cTn id="48" dur="26">
                                          <p:stCondLst>
                                            <p:cond delay="1808"/>
                                          </p:stCondLst>
                                        </p:cTn>
                                        <p:tgtEl>
                                          <p:spTgt spid="2"/>
                                        </p:tgtEl>
                                      </p:cBhvr>
                                      <p:to x="100000" y="95000"/>
                                    </p:animScale>
                                    <p:animScale>
                                      <p:cBhvr>
                                        <p:cTn id="49" dur="166" decel="50000">
                                          <p:stCondLst>
                                            <p:cond delay="1834"/>
                                          </p:stCondLst>
                                        </p:cTn>
                                        <p:tgtEl>
                                          <p:spTgt spid="2"/>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84199" y="1610477"/>
            <a:ext cx="11094453" cy="4838449"/>
          </a:xfrm>
        </p:spPr>
        <p:txBody>
          <a:bodyPr>
            <a:normAutofit/>
          </a:bodyPr>
          <a:lstStyle/>
          <a:p>
            <a:pPr lvl="1">
              <a:buFont typeface="Wingdings" panose="05000000000000000000" pitchFamily="2" charset="2"/>
              <a:buChar char="q"/>
            </a:pP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Nền</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tảng</a:t>
            </a:r>
            <a:r>
              <a:rPr lang="en-US" sz="3200" dirty="0" smtClean="0">
                <a:latin typeface="Times New Roman" panose="02020603050405020304" pitchFamily="18" charset="0"/>
                <a:cs typeface="Times New Roman" panose="02020603050405020304" pitchFamily="18" charset="0"/>
              </a:rPr>
              <a:t> Android</a:t>
            </a:r>
          </a:p>
          <a:p>
            <a:pPr lvl="2">
              <a:lnSpc>
                <a:spcPct val="100000"/>
              </a:lnSpc>
            </a:pPr>
            <a:r>
              <a:rPr lang="vi-VN" sz="2800" dirty="0" smtClean="0">
                <a:latin typeface="Times New Roman" panose="02020603050405020304" pitchFamily="18" charset="0"/>
                <a:cs typeface="Times New Roman" panose="02020603050405020304" pitchFamily="18" charset="0"/>
              </a:rPr>
              <a:t>Android </a:t>
            </a:r>
            <a:r>
              <a:rPr lang="vi-VN" sz="2800" dirty="0">
                <a:latin typeface="Times New Roman" panose="02020603050405020304" pitchFamily="18" charset="0"/>
                <a:cs typeface="Times New Roman" panose="02020603050405020304" pitchFamily="18" charset="0"/>
              </a:rPr>
              <a:t>là </a:t>
            </a:r>
            <a:r>
              <a:rPr lang="en-US" sz="2800" dirty="0" err="1" smtClean="0">
                <a:latin typeface="Times New Roman" panose="02020603050405020304" pitchFamily="18" charset="0"/>
                <a:cs typeface="Times New Roman" panose="02020603050405020304" pitchFamily="18" charset="0"/>
              </a:rPr>
              <a:t>một</a:t>
            </a:r>
            <a:r>
              <a:rPr lang="en-US" sz="2800" dirty="0" smtClean="0">
                <a:latin typeface="Times New Roman" panose="02020603050405020304" pitchFamily="18" charset="0"/>
                <a:cs typeface="Times New Roman" panose="02020603050405020304" pitchFamily="18" charset="0"/>
              </a:rPr>
              <a:t> </a:t>
            </a:r>
            <a:r>
              <a:rPr lang="vi-VN" sz="2800" dirty="0" smtClean="0">
                <a:latin typeface="Times New Roman" panose="02020603050405020304" pitchFamily="18" charset="0"/>
                <a:cs typeface="Times New Roman" panose="02020603050405020304" pitchFamily="18" charset="0"/>
              </a:rPr>
              <a:t>hệ </a:t>
            </a:r>
            <a:r>
              <a:rPr lang="vi-VN" sz="2800" dirty="0">
                <a:latin typeface="Times New Roman" panose="02020603050405020304" pitchFamily="18" charset="0"/>
                <a:cs typeface="Times New Roman" panose="02020603050405020304" pitchFamily="18" charset="0"/>
              </a:rPr>
              <a:t>điều </a:t>
            </a:r>
            <a:r>
              <a:rPr lang="vi-VN" sz="2800" dirty="0" smtClean="0">
                <a:latin typeface="Times New Roman" panose="02020603050405020304" pitchFamily="18" charset="0"/>
                <a:cs typeface="Times New Roman" panose="02020603050405020304" pitchFamily="18" charset="0"/>
              </a:rPr>
              <a:t>hành</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dựa</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trên</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nền</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tảng</a:t>
            </a:r>
            <a:r>
              <a:rPr lang="vi-VN" sz="2800" dirty="0" smtClean="0">
                <a:latin typeface="Times New Roman" panose="02020603050405020304" pitchFamily="18" charset="0"/>
                <a:cs typeface="Times New Roman" panose="02020603050405020304" pitchFamily="18" charset="0"/>
              </a:rPr>
              <a:t> Linux</a:t>
            </a:r>
            <a:r>
              <a:rPr lang="en-US" sz="2800" dirty="0" smtClean="0">
                <a:latin typeface="Times New Roman" panose="02020603050405020304" pitchFamily="18" charset="0"/>
                <a:cs typeface="Times New Roman" panose="02020603050405020304" pitchFamily="18" charset="0"/>
              </a:rPr>
              <a:t>.</a:t>
            </a:r>
          </a:p>
          <a:p>
            <a:pPr lvl="2">
              <a:lnSpc>
                <a:spcPct val="100000"/>
              </a:lnSpc>
            </a:pPr>
            <a:r>
              <a:rPr lang="en-US" sz="2800" dirty="0" smtClean="0">
                <a:latin typeface="Times New Roman" panose="02020603050405020304" pitchFamily="18" charset="0"/>
                <a:cs typeface="Times New Roman" panose="02020603050405020304" pitchFamily="18" charset="0"/>
              </a:rPr>
              <a:t>Theo IDC, </a:t>
            </a:r>
            <a:r>
              <a:rPr lang="en-US" sz="2800" dirty="0" err="1" smtClean="0">
                <a:latin typeface="Times New Roman" panose="02020603050405020304" pitchFamily="18" charset="0"/>
                <a:cs typeface="Times New Roman" panose="02020603050405020304" pitchFamily="18" charset="0"/>
              </a:rPr>
              <a:t>các</a:t>
            </a:r>
            <a:r>
              <a:rPr lang="en-US" sz="2800" dirty="0" smtClean="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nhà</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sản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xuất</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đã</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bán</a:t>
            </a:r>
            <a:r>
              <a:rPr lang="en-US" sz="2800" dirty="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ra</a:t>
            </a:r>
            <a:r>
              <a:rPr lang="en-US" sz="2800" dirty="0" smtClean="0">
                <a:latin typeface="Times New Roman" panose="02020603050405020304" pitchFamily="18" charset="0"/>
                <a:cs typeface="Times New Roman" panose="02020603050405020304" pitchFamily="18" charset="0"/>
              </a:rPr>
              <a:t> 1,3 </a:t>
            </a:r>
            <a:r>
              <a:rPr lang="en-US" sz="2800" dirty="0" err="1" smtClean="0">
                <a:latin typeface="Times New Roman" panose="02020603050405020304" pitchFamily="18" charset="0"/>
                <a:cs typeface="Times New Roman" panose="02020603050405020304" pitchFamily="18" charset="0"/>
              </a:rPr>
              <a:t>tỷ</a:t>
            </a:r>
            <a:r>
              <a:rPr lang="en-US" sz="2800" dirty="0">
                <a:latin typeface="Times New Roman" panose="02020603050405020304" pitchFamily="18" charset="0"/>
                <a:cs typeface="Times New Roman" panose="02020603050405020304" pitchFamily="18" charset="0"/>
              </a:rPr>
              <a:t> </a:t>
            </a:r>
            <a:r>
              <a:rPr lang="en-US" sz="2800" dirty="0" smtClean="0">
                <a:latin typeface="Times New Roman" panose="02020603050405020304" pitchFamily="18" charset="0"/>
                <a:cs typeface="Times New Roman" panose="02020603050405020304" pitchFamily="18" charset="0"/>
              </a:rPr>
              <a:t>smartphone </a:t>
            </a:r>
          </a:p>
          <a:p>
            <a:pPr marL="914400" lvl="2" indent="0">
              <a:lnSpc>
                <a:spcPct val="100000"/>
              </a:lnSpc>
              <a:buNone/>
            </a:pPr>
            <a:r>
              <a:rPr lang="en-US" sz="2800" dirty="0" err="1" smtClean="0">
                <a:latin typeface="Times New Roman" panose="02020603050405020304" pitchFamily="18" charset="0"/>
                <a:cs typeface="Times New Roman" panose="02020603050405020304" pitchFamily="18" charset="0"/>
              </a:rPr>
              <a:t>trên</a:t>
            </a:r>
            <a:r>
              <a:rPr lang="en-US" sz="2800" dirty="0" smtClean="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toàn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thế</a:t>
            </a:r>
            <a:r>
              <a:rPr lang="en-US" sz="2800" dirty="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giới</a:t>
            </a:r>
            <a:r>
              <a:rPr lang="en-US" sz="2800" dirty="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trong</a:t>
            </a:r>
            <a:r>
              <a:rPr lang="en-US" sz="2800" dirty="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đó</a:t>
            </a:r>
            <a:r>
              <a:rPr lang="en-US" sz="2800" dirty="0" smtClean="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có</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tới</a:t>
            </a:r>
            <a:r>
              <a:rPr lang="en-US" sz="2800" dirty="0">
                <a:latin typeface="Times New Roman" panose="02020603050405020304" pitchFamily="18" charset="0"/>
                <a:cs typeface="Times New Roman" panose="02020603050405020304" pitchFamily="18" charset="0"/>
              </a:rPr>
              <a:t> </a:t>
            </a:r>
            <a:r>
              <a:rPr lang="en-US" sz="2800" dirty="0" smtClean="0">
                <a:latin typeface="Times New Roman" panose="02020603050405020304" pitchFamily="18" charset="0"/>
                <a:cs typeface="Times New Roman" panose="02020603050405020304" pitchFamily="18" charset="0"/>
              </a:rPr>
              <a:t>1 </a:t>
            </a:r>
            <a:r>
              <a:rPr lang="en-US" sz="2800" dirty="0" err="1">
                <a:latin typeface="Times New Roman" panose="02020603050405020304" pitchFamily="18" charset="0"/>
                <a:cs typeface="Times New Roman" panose="02020603050405020304" pitchFamily="18" charset="0"/>
              </a:rPr>
              <a:t>tỷ</a:t>
            </a:r>
            <a:r>
              <a:rPr lang="en-US" sz="2800" dirty="0">
                <a:latin typeface="Times New Roman" panose="02020603050405020304" pitchFamily="18" charset="0"/>
                <a:cs typeface="Times New Roman" panose="02020603050405020304" pitchFamily="18" charset="0"/>
              </a:rPr>
              <a:t> </a:t>
            </a:r>
            <a:r>
              <a:rPr lang="en-US" sz="2800" dirty="0" smtClean="0">
                <a:latin typeface="Times New Roman" panose="02020603050405020304" pitchFamily="18" charset="0"/>
                <a:cs typeface="Times New Roman" panose="02020603050405020304" pitchFamily="18" charset="0"/>
              </a:rPr>
              <a:t>smartphone Android, </a:t>
            </a:r>
          </a:p>
          <a:p>
            <a:pPr marL="914400" lvl="2" indent="0">
              <a:lnSpc>
                <a:spcPct val="100000"/>
              </a:lnSpc>
              <a:buNone/>
            </a:pPr>
            <a:r>
              <a:rPr lang="en-US" sz="2800" dirty="0" err="1" smtClean="0">
                <a:latin typeface="Times New Roman" panose="02020603050405020304" pitchFamily="18" charset="0"/>
                <a:cs typeface="Times New Roman" panose="02020603050405020304" pitchFamily="18" charset="0"/>
              </a:rPr>
              <a:t>chiếm</a:t>
            </a:r>
            <a:r>
              <a:rPr lang="en-US" sz="2800" dirty="0" smtClean="0">
                <a:latin typeface="Times New Roman" panose="02020603050405020304" pitchFamily="18" charset="0"/>
                <a:cs typeface="Times New Roman" panose="02020603050405020304" pitchFamily="18" charset="0"/>
              </a:rPr>
              <a:t> </a:t>
            </a:r>
            <a:r>
              <a:rPr lang="en-US" sz="2800" dirty="0">
                <a:latin typeface="Times New Roman" panose="02020603050405020304" pitchFamily="18" charset="0"/>
                <a:cs typeface="Times New Roman" panose="02020603050405020304" pitchFamily="18" charset="0"/>
              </a:rPr>
              <a:t>81,5</a:t>
            </a:r>
            <a:r>
              <a:rPr lang="en-US" sz="2800" dirty="0" smtClean="0">
                <a:latin typeface="Times New Roman" panose="02020603050405020304" pitchFamily="18" charset="0"/>
                <a:cs typeface="Times New Roman" panose="02020603050405020304" pitchFamily="18" charset="0"/>
              </a:rPr>
              <a:t>%(2014).</a:t>
            </a:r>
            <a:endParaRPr lang="en-US" sz="2800" dirty="0">
              <a:latin typeface="Times New Roman" panose="02020603050405020304" pitchFamily="18" charset="0"/>
              <a:cs typeface="Times New Roman" panose="02020603050405020304" pitchFamily="18" charset="0"/>
            </a:endParaRPr>
          </a:p>
          <a:p>
            <a:pPr lvl="2">
              <a:lnSpc>
                <a:spcPct val="100000"/>
              </a:lnSpc>
            </a:pPr>
            <a:r>
              <a:rPr lang="en-US" sz="2800" dirty="0" err="1" smtClean="0">
                <a:latin typeface="Times New Roman" panose="02020603050405020304" pitchFamily="18" charset="0"/>
                <a:cs typeface="Times New Roman" panose="02020603050405020304" pitchFamily="18" charset="0"/>
              </a:rPr>
              <a:t>Riêng</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tại</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Việt</a:t>
            </a:r>
            <a:r>
              <a:rPr lang="en-US" sz="2800" dirty="0" smtClean="0">
                <a:latin typeface="Times New Roman" panose="02020603050405020304" pitchFamily="18" charset="0"/>
                <a:cs typeface="Times New Roman" panose="02020603050405020304" pitchFamily="18" charset="0"/>
              </a:rPr>
              <a:t> Nam, Android </a:t>
            </a:r>
            <a:r>
              <a:rPr lang="en-US" sz="2800" dirty="0" err="1">
                <a:latin typeface="Times New Roman" panose="02020603050405020304" pitchFamily="18" charset="0"/>
                <a:cs typeface="Times New Roman" panose="02020603050405020304" pitchFamily="18" charset="0"/>
              </a:rPr>
              <a:t>chiếm</a:t>
            </a:r>
            <a:r>
              <a:rPr lang="en-US" sz="2800" dirty="0">
                <a:latin typeface="Times New Roman" panose="02020603050405020304" pitchFamily="18" charset="0"/>
                <a:cs typeface="Times New Roman" panose="02020603050405020304" pitchFamily="18" charset="0"/>
              </a:rPr>
              <a:t> 63% </a:t>
            </a:r>
            <a:r>
              <a:rPr lang="en-US" sz="2800" dirty="0" err="1" smtClean="0">
                <a:latin typeface="Times New Roman" panose="02020603050405020304" pitchFamily="18" charset="0"/>
                <a:cs typeface="Times New Roman" panose="02020603050405020304" pitchFamily="18" charset="0"/>
              </a:rPr>
              <a:t>thị</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phần</a:t>
            </a:r>
            <a:r>
              <a:rPr lang="en-US" sz="2800" dirty="0" smtClean="0">
                <a:latin typeface="Times New Roman" panose="02020603050405020304" pitchFamily="18" charset="0"/>
                <a:cs typeface="Times New Roman" panose="02020603050405020304" pitchFamily="18" charset="0"/>
              </a:rPr>
              <a:t> </a:t>
            </a:r>
          </a:p>
          <a:p>
            <a:pPr marL="914400" lvl="2" indent="0">
              <a:lnSpc>
                <a:spcPct val="100000"/>
              </a:lnSpc>
              <a:buNone/>
            </a:pPr>
            <a:r>
              <a:rPr lang="en-US" sz="2800" dirty="0" err="1" smtClean="0">
                <a:latin typeface="Times New Roman" panose="02020603050405020304" pitchFamily="18" charset="0"/>
                <a:cs typeface="Times New Roman" panose="02020603050405020304" pitchFamily="18" charset="0"/>
              </a:rPr>
              <a:t>hệ</a:t>
            </a:r>
            <a:r>
              <a:rPr lang="en-US" sz="2800" dirty="0" smtClean="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điều</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hành</a:t>
            </a:r>
            <a:r>
              <a:rPr lang="en-US" sz="2800" dirty="0">
                <a:latin typeface="Times New Roman" panose="02020603050405020304" pitchFamily="18" charset="0"/>
                <a:cs typeface="Times New Roman" panose="02020603050405020304" pitchFamily="18" charset="0"/>
              </a:rPr>
              <a:t> di </a:t>
            </a:r>
            <a:r>
              <a:rPr lang="en-US" sz="2800" dirty="0" err="1" smtClean="0">
                <a:latin typeface="Times New Roman" panose="02020603050405020304" pitchFamily="18" charset="0"/>
                <a:cs typeface="Times New Roman" panose="02020603050405020304" pitchFamily="18" charset="0"/>
              </a:rPr>
              <a:t>động</a:t>
            </a:r>
            <a:r>
              <a:rPr lang="en-US" sz="2800" dirty="0" smtClean="0">
                <a:latin typeface="Times New Roman" panose="02020603050405020304" pitchFamily="18" charset="0"/>
                <a:cs typeface="Times New Roman" panose="02020603050405020304" pitchFamily="18" charset="0"/>
              </a:rPr>
              <a:t>(</a:t>
            </a:r>
            <a:r>
              <a:rPr lang="en-US" sz="2800" dirty="0" err="1" smtClean="0">
                <a:latin typeface="Times New Roman" panose="02020603050405020304" pitchFamily="18" charset="0"/>
                <a:cs typeface="Times New Roman" panose="02020603050405020304" pitchFamily="18" charset="0"/>
              </a:rPr>
              <a:t>theo</a:t>
            </a:r>
            <a:r>
              <a:rPr lang="en-US" sz="2800" dirty="0" smtClean="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Appota</a:t>
            </a:r>
            <a:r>
              <a:rPr lang="en-US" sz="2800" dirty="0">
                <a:latin typeface="Times New Roman" panose="02020603050405020304" pitchFamily="18" charset="0"/>
                <a:cs typeface="Times New Roman" panose="02020603050405020304" pitchFamily="18" charset="0"/>
              </a:rPr>
              <a:t> – Q3 </a:t>
            </a:r>
            <a:r>
              <a:rPr lang="en-US" sz="2800" dirty="0" smtClean="0">
                <a:latin typeface="Times New Roman" panose="02020603050405020304" pitchFamily="18" charset="0"/>
                <a:cs typeface="Times New Roman" panose="02020603050405020304" pitchFamily="18" charset="0"/>
              </a:rPr>
              <a:t>2015)</a:t>
            </a:r>
          </a:p>
          <a:p>
            <a:pPr lvl="2">
              <a:lnSpc>
                <a:spcPct val="100000"/>
              </a:lnSpc>
            </a:pPr>
            <a:r>
              <a:rPr lang="en-US" sz="2800" dirty="0" err="1" smtClean="0">
                <a:latin typeface="Times New Roman" panose="02020603050405020304" pitchFamily="18" charset="0"/>
                <a:cs typeface="Times New Roman" panose="02020603050405020304" pitchFamily="18" charset="0"/>
              </a:rPr>
              <a:t>Trải</a:t>
            </a:r>
            <a:r>
              <a:rPr lang="en-US" sz="2800" dirty="0" smtClean="0">
                <a:latin typeface="Times New Roman" panose="02020603050405020304" pitchFamily="18" charset="0"/>
                <a:cs typeface="Times New Roman" panose="02020603050405020304" pitchFamily="18" charset="0"/>
              </a:rPr>
              <a:t> qua </a:t>
            </a:r>
            <a:r>
              <a:rPr lang="en-US" sz="2800" dirty="0" err="1" smtClean="0">
                <a:latin typeface="Times New Roman" panose="02020603050405020304" pitchFamily="18" charset="0"/>
                <a:cs typeface="Times New Roman" panose="02020603050405020304" pitchFamily="18" charset="0"/>
              </a:rPr>
              <a:t>nhiều</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phiên</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bản</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đặt</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tên</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theo</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chủ</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đề</a:t>
            </a:r>
            <a:r>
              <a:rPr lang="en-US" sz="2800" dirty="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bánh</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kẹo</a:t>
            </a:r>
            <a:r>
              <a:rPr lang="en-US" sz="2800" dirty="0" smtClean="0">
                <a:latin typeface="Times New Roman" panose="02020603050405020304" pitchFamily="18" charset="0"/>
                <a:cs typeface="Times New Roman" panose="02020603050405020304" pitchFamily="18" charset="0"/>
              </a:rPr>
              <a:t> </a:t>
            </a:r>
          </a:p>
          <a:p>
            <a:pPr marL="914400" lvl="2" indent="0">
              <a:lnSpc>
                <a:spcPct val="100000"/>
              </a:lnSpc>
              <a:buNone/>
            </a:pPr>
            <a:r>
              <a:rPr lang="en-US" sz="2800" dirty="0" err="1" smtClean="0">
                <a:latin typeface="Times New Roman" panose="02020603050405020304" pitchFamily="18" charset="0"/>
                <a:cs typeface="Times New Roman" panose="02020603050405020304" pitchFamily="18" charset="0"/>
              </a:rPr>
              <a:t>và</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phát</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hành</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theo</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thứ</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tự</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bảng</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chữ</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cái</a:t>
            </a:r>
            <a:r>
              <a:rPr lang="en-US" sz="2800" dirty="0" smtClean="0">
                <a:latin typeface="Times New Roman" panose="02020603050405020304" pitchFamily="18" charset="0"/>
                <a:cs typeface="Times New Roman" panose="02020603050405020304" pitchFamily="18" charset="0"/>
              </a:rPr>
              <a:t>.</a:t>
            </a:r>
            <a:endParaRPr lang="en-US" sz="2800" dirty="0">
              <a:latin typeface="Times New Roman" panose="02020603050405020304" pitchFamily="18" charset="0"/>
              <a:cs typeface="Times New Roman" panose="02020603050405020304" pitchFamily="18" charset="0"/>
            </a:endParaRPr>
          </a:p>
          <a:p>
            <a:pPr marL="457200" lvl="1" indent="0">
              <a:buNone/>
            </a:pPr>
            <a:endParaRPr lang="en-US" dirty="0" smtClean="0">
              <a:latin typeface="Times New Roman" panose="02020603050405020304" pitchFamily="18" charset="0"/>
              <a:cs typeface="Times New Roman" panose="02020603050405020304" pitchFamily="18" charset="0"/>
            </a:endParaRPr>
          </a:p>
          <a:p>
            <a:pPr marL="457200" lvl="1" indent="0">
              <a:buNone/>
            </a:pPr>
            <a:endParaRPr lang="en-US" dirty="0">
              <a:latin typeface="Times New Roman" panose="02020603050405020304" pitchFamily="18" charset="0"/>
              <a:cs typeface="Times New Roman" panose="02020603050405020304" pitchFamily="18" charset="0"/>
            </a:endParaRPr>
          </a:p>
          <a:p>
            <a:pPr marL="0" lvl="0" indent="0">
              <a:buNone/>
            </a:pPr>
            <a:endParaRPr lang="en-US" sz="2400" dirty="0">
              <a:latin typeface="Times New Roman" panose="02020603050405020304" pitchFamily="18" charset="0"/>
              <a:cs typeface="Times New Roman" panose="02020603050405020304" pitchFamily="18" charset="0"/>
            </a:endParaRPr>
          </a:p>
          <a:p>
            <a:pPr marL="0" indent="0">
              <a:buNone/>
            </a:pPr>
            <a:endParaRPr lang="en-US" sz="2400" dirty="0">
              <a:latin typeface="Times New Roman" panose="02020603050405020304" pitchFamily="18" charset="0"/>
              <a:cs typeface="Times New Roman" panose="02020603050405020304" pitchFamily="18" charset="0"/>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41516" y="3090041"/>
            <a:ext cx="3772675" cy="3767959"/>
          </a:xfrm>
          <a:prstGeom prst="rect">
            <a:avLst/>
          </a:prstGeom>
        </p:spPr>
      </p:pic>
      <p:sp>
        <p:nvSpPr>
          <p:cNvPr id="8" name="Title 7"/>
          <p:cNvSpPr>
            <a:spLocks noGrp="1"/>
          </p:cNvSpPr>
          <p:nvPr>
            <p:ph type="title"/>
          </p:nvPr>
        </p:nvSpPr>
        <p:spPr/>
        <p:txBody>
          <a:bodyPr/>
          <a:lstStyle/>
          <a:p>
            <a:endParaRPr lang="en-US"/>
          </a:p>
        </p:txBody>
      </p:sp>
      <p:sp>
        <p:nvSpPr>
          <p:cNvPr id="9" name="Rectangle 8"/>
          <p:cNvSpPr/>
          <p:nvPr/>
        </p:nvSpPr>
        <p:spPr>
          <a:xfrm>
            <a:off x="0" y="-25"/>
            <a:ext cx="12192000" cy="1280185"/>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Title 26"/>
          <p:cNvSpPr txBox="1">
            <a:spLocks/>
          </p:cNvSpPr>
          <p:nvPr/>
        </p:nvSpPr>
        <p:spPr>
          <a:xfrm>
            <a:off x="838200" y="365126"/>
            <a:ext cx="10515600" cy="73109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400" dirty="0" err="1" smtClean="0">
                <a:latin typeface="Times New Roman" panose="02020603050405020304" pitchFamily="18" charset="0"/>
                <a:cs typeface="Times New Roman" panose="02020603050405020304" pitchFamily="18" charset="0"/>
              </a:rPr>
              <a:t>Tổng</a:t>
            </a:r>
            <a:r>
              <a:rPr lang="en-US" sz="5400" dirty="0" smtClean="0">
                <a:latin typeface="Times New Roman" panose="02020603050405020304" pitchFamily="18" charset="0"/>
                <a:cs typeface="Times New Roman" panose="02020603050405020304" pitchFamily="18" charset="0"/>
              </a:rPr>
              <a:t> </a:t>
            </a:r>
            <a:r>
              <a:rPr lang="en-US" sz="5400" dirty="0" err="1" smtClean="0">
                <a:latin typeface="Times New Roman" panose="02020603050405020304" pitchFamily="18" charset="0"/>
                <a:cs typeface="Times New Roman" panose="02020603050405020304" pitchFamily="18" charset="0"/>
              </a:rPr>
              <a:t>quan</a:t>
            </a:r>
            <a:endParaRPr lang="en-US" sz="5400" dirty="0">
              <a:latin typeface="Times New Roman" panose="02020603050405020304" pitchFamily="18" charset="0"/>
              <a:cs typeface="Times New Roman" panose="02020603050405020304" pitchFamily="18" charset="0"/>
            </a:endParaRPr>
          </a:p>
        </p:txBody>
      </p:sp>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49231" y="233157"/>
            <a:ext cx="1009137" cy="813820"/>
          </a:xfrm>
          <a:prstGeom prst="rect">
            <a:avLst/>
          </a:prstGeom>
        </p:spPr>
      </p:pic>
    </p:spTree>
    <p:extLst>
      <p:ext uri="{BB962C8B-B14F-4D97-AF65-F5344CB8AC3E}">
        <p14:creationId xmlns:p14="http://schemas.microsoft.com/office/powerpoint/2010/main" val="898121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1" presetClass="entr" presetSubtype="0"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584200" y="1690688"/>
            <a:ext cx="10515600" cy="4351338"/>
          </a:xfrm>
        </p:spPr>
        <p:txBody>
          <a:bodyPr>
            <a:normAutofit/>
          </a:bodyPr>
          <a:lstStyle/>
          <a:p>
            <a:pPr marL="0" indent="0">
              <a:buNone/>
            </a:pPr>
            <a:endParaRPr lang="en-US" sz="2400" dirty="0">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3"/>
          <a:stretch>
            <a:fillRect/>
          </a:stretch>
        </p:blipFill>
        <p:spPr>
          <a:xfrm>
            <a:off x="12446000" y="172706"/>
            <a:ext cx="3137689" cy="6252368"/>
          </a:xfrm>
          <a:prstGeom prst="rect">
            <a:avLst/>
          </a:prstGeom>
        </p:spPr>
      </p:pic>
      <p:pic>
        <p:nvPicPr>
          <p:cNvPr id="6" name="Picture 5"/>
          <p:cNvPicPr>
            <a:picLocks noChangeAspect="1"/>
          </p:cNvPicPr>
          <p:nvPr/>
        </p:nvPicPr>
        <p:blipFill>
          <a:blip r:embed="rId4"/>
          <a:stretch>
            <a:fillRect/>
          </a:stretch>
        </p:blipFill>
        <p:spPr>
          <a:xfrm>
            <a:off x="16502776" y="284941"/>
            <a:ext cx="3518030" cy="6140133"/>
          </a:xfrm>
          <a:prstGeom prst="rect">
            <a:avLst/>
          </a:prstGeom>
        </p:spPr>
      </p:pic>
      <p:sp>
        <p:nvSpPr>
          <p:cNvPr id="8" name="Right Arrow 7"/>
          <p:cNvSpPr/>
          <p:nvPr/>
        </p:nvSpPr>
        <p:spPr>
          <a:xfrm>
            <a:off x="4797084" y="3348111"/>
            <a:ext cx="1899139" cy="52050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1879867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8.33333E-7 1.48148E-6 L -0.90951 0.02176 " pathEditMode="relative" rAng="0" ptsTypes="AA">
                                      <p:cBhvr>
                                        <p:cTn id="6" dur="2000" fill="hold"/>
                                        <p:tgtEl>
                                          <p:spTgt spid="5"/>
                                        </p:tgtEl>
                                        <p:attrNameLst>
                                          <p:attrName>ppt_x</p:attrName>
                                          <p:attrName>ppt_y</p:attrName>
                                        </p:attrNameLst>
                                      </p:cBhvr>
                                      <p:rCtr x="-45482" y="1088"/>
                                    </p:animMotion>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35" presetClass="path" presetSubtype="0" accel="50000" decel="50000" fill="hold" nodeType="clickEffect">
                                  <p:stCondLst>
                                    <p:cond delay="0"/>
                                  </p:stCondLst>
                                  <p:childTnLst>
                                    <p:animMotion origin="layout" path="M 3.54167E-6 -3.7037E-7 L -0.77435 -3.7037E-7 " pathEditMode="relative" rAng="0" ptsTypes="AA">
                                      <p:cBhvr>
                                        <p:cTn id="16" dur="2000" fill="hold"/>
                                        <p:tgtEl>
                                          <p:spTgt spid="6"/>
                                        </p:tgtEl>
                                        <p:attrNameLst>
                                          <p:attrName>ppt_x</p:attrName>
                                          <p:attrName>ppt_y</p:attrName>
                                        </p:attrNameLst>
                                      </p:cBhvr>
                                      <p:rCtr x="-3872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805182" y="1043135"/>
            <a:ext cx="10515600" cy="90457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2400" dirty="0">
              <a:latin typeface="Times New Roman" panose="02020603050405020304" pitchFamily="18" charset="0"/>
              <a:cs typeface="Times New Roman" panose="02020603050405020304" pitchFamily="18" charset="0"/>
            </a:endParaRPr>
          </a:p>
        </p:txBody>
      </p:sp>
      <p:sp>
        <p:nvSpPr>
          <p:cNvPr id="10" name="Rectangle 9"/>
          <p:cNvSpPr/>
          <p:nvPr/>
        </p:nvSpPr>
        <p:spPr>
          <a:xfrm>
            <a:off x="0" y="-25"/>
            <a:ext cx="12192000" cy="1280185"/>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itle 26"/>
          <p:cNvSpPr>
            <a:spLocks noGrp="1"/>
          </p:cNvSpPr>
          <p:nvPr>
            <p:ph type="title"/>
          </p:nvPr>
        </p:nvSpPr>
        <p:spPr>
          <a:xfrm>
            <a:off x="838200" y="365126"/>
            <a:ext cx="10515600" cy="731090"/>
          </a:xfrm>
        </p:spPr>
        <p:txBody>
          <a:bodyPr>
            <a:noAutofit/>
          </a:bodyPr>
          <a:lstStyle/>
          <a:p>
            <a:pPr algn="ctr"/>
            <a:r>
              <a:rPr lang="en-US" sz="5400" dirty="0" err="1" smtClean="0">
                <a:latin typeface="Times New Roman" panose="02020603050405020304" pitchFamily="18" charset="0"/>
                <a:cs typeface="Times New Roman" panose="02020603050405020304" pitchFamily="18" charset="0"/>
              </a:rPr>
              <a:t>Tổng</a:t>
            </a:r>
            <a:r>
              <a:rPr lang="en-US" sz="5400" dirty="0" smtClean="0">
                <a:latin typeface="Times New Roman" panose="02020603050405020304" pitchFamily="18" charset="0"/>
                <a:cs typeface="Times New Roman" panose="02020603050405020304" pitchFamily="18" charset="0"/>
              </a:rPr>
              <a:t> </a:t>
            </a:r>
            <a:r>
              <a:rPr lang="en-US" sz="5400" dirty="0" err="1" smtClean="0">
                <a:latin typeface="Times New Roman" panose="02020603050405020304" pitchFamily="18" charset="0"/>
                <a:cs typeface="Times New Roman" panose="02020603050405020304" pitchFamily="18" charset="0"/>
              </a:rPr>
              <a:t>quan</a:t>
            </a:r>
            <a:endParaRPr lang="en-US" sz="5400" dirty="0">
              <a:latin typeface="Times New Roman" panose="02020603050405020304" pitchFamily="18" charset="0"/>
              <a:cs typeface="Times New Roman" panose="02020603050405020304" pitchFamily="18" charset="0"/>
            </a:endParaRPr>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49231" y="233157"/>
            <a:ext cx="1009137" cy="813820"/>
          </a:xfrm>
          <a:prstGeom prst="rect">
            <a:avLst/>
          </a:prstGeom>
        </p:spPr>
      </p:pic>
      <p:sp>
        <p:nvSpPr>
          <p:cNvPr id="2" name="Content Placeholder 1"/>
          <p:cNvSpPr>
            <a:spLocks noGrp="1"/>
          </p:cNvSpPr>
          <p:nvPr>
            <p:ph idx="1"/>
          </p:nvPr>
        </p:nvSpPr>
        <p:spPr/>
        <p:txBody>
          <a:bodyPr/>
          <a:lstStyle/>
          <a:p>
            <a:pPr marL="0" indent="0">
              <a:buNone/>
            </a:pPr>
            <a:endParaRPr lang="en-US" dirty="0"/>
          </a:p>
        </p:txBody>
      </p:sp>
      <p:sp>
        <p:nvSpPr>
          <p:cNvPr id="161" name="Oval 2"/>
          <p:cNvSpPr>
            <a:spLocks noChangeArrowheads="1"/>
          </p:cNvSpPr>
          <p:nvPr/>
        </p:nvSpPr>
        <p:spPr bwMode="gray">
          <a:xfrm>
            <a:off x="4038600" y="2271713"/>
            <a:ext cx="2743200" cy="2743200"/>
          </a:xfrm>
          <a:prstGeom prst="ellipse">
            <a:avLst/>
          </a:prstGeom>
          <a:solidFill>
            <a:srgbClr val="FFFFFF">
              <a:alpha val="80000"/>
            </a:srgbClr>
          </a:soli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rgbClr val="292929"/>
                  </a:outerShdw>
                </a:effectLst>
              </a14:hiddenEffects>
            </a:ext>
          </a:extLst>
        </p:spPr>
        <p:txBody>
          <a:bodyPr wrap="none" anchor="ctr"/>
          <a:lstStyle/>
          <a:p>
            <a:pPr algn="ctr" fontAlgn="base">
              <a:spcBef>
                <a:spcPct val="0"/>
              </a:spcBef>
              <a:spcAft>
                <a:spcPct val="0"/>
              </a:spcAft>
            </a:pPr>
            <a:endParaRPr lang="en-US">
              <a:solidFill>
                <a:srgbClr val="000000"/>
              </a:solidFill>
              <a:latin typeface="Arial"/>
            </a:endParaRPr>
          </a:p>
        </p:txBody>
      </p:sp>
      <p:sp>
        <p:nvSpPr>
          <p:cNvPr id="162" name="Oval 3"/>
          <p:cNvSpPr>
            <a:spLocks noChangeArrowheads="1"/>
          </p:cNvSpPr>
          <p:nvPr/>
        </p:nvSpPr>
        <p:spPr bwMode="gray">
          <a:xfrm>
            <a:off x="5181600" y="2786063"/>
            <a:ext cx="1619250" cy="1619250"/>
          </a:xfrm>
          <a:prstGeom prst="ellipse">
            <a:avLst/>
          </a:prstGeom>
          <a:solidFill>
            <a:srgbClr val="DCDCDC">
              <a:alpha val="50000"/>
            </a:srgbClr>
          </a:soli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rgbClr val="292929"/>
                  </a:outerShdw>
                </a:effectLst>
              </a14:hiddenEffects>
            </a:ext>
          </a:extLst>
        </p:spPr>
        <p:txBody>
          <a:bodyPr wrap="none" anchor="ctr"/>
          <a:lstStyle/>
          <a:p>
            <a:pPr algn="ctr" fontAlgn="base">
              <a:spcBef>
                <a:spcPct val="0"/>
              </a:spcBef>
              <a:spcAft>
                <a:spcPct val="0"/>
              </a:spcAft>
            </a:pPr>
            <a:endParaRPr lang="en-US">
              <a:solidFill>
                <a:srgbClr val="000000"/>
              </a:solidFill>
              <a:latin typeface="Arial"/>
            </a:endParaRPr>
          </a:p>
        </p:txBody>
      </p:sp>
      <p:sp>
        <p:nvSpPr>
          <p:cNvPr id="163" name="Line 4"/>
          <p:cNvSpPr>
            <a:spLocks noChangeShapeType="1"/>
          </p:cNvSpPr>
          <p:nvPr/>
        </p:nvSpPr>
        <p:spPr bwMode="gray">
          <a:xfrm>
            <a:off x="4419600" y="3567113"/>
            <a:ext cx="1524000" cy="7620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292929"/>
                  </a:outerShdw>
                </a:effectLst>
              </a14:hiddenEffects>
            </a:ext>
          </a:ex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latin typeface="Arial"/>
            </a:endParaRPr>
          </a:p>
        </p:txBody>
      </p:sp>
      <p:sp>
        <p:nvSpPr>
          <p:cNvPr id="164" name="Line 5"/>
          <p:cNvSpPr>
            <a:spLocks noChangeShapeType="1"/>
          </p:cNvSpPr>
          <p:nvPr/>
        </p:nvSpPr>
        <p:spPr bwMode="gray">
          <a:xfrm>
            <a:off x="5257800" y="2424113"/>
            <a:ext cx="914400" cy="91440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292929"/>
                  </a:outerShdw>
                </a:effectLst>
              </a14:hiddenEffects>
            </a:ext>
          </a:ex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latin typeface="Arial"/>
            </a:endParaRPr>
          </a:p>
        </p:txBody>
      </p:sp>
      <p:sp>
        <p:nvSpPr>
          <p:cNvPr id="165" name="Line 6"/>
          <p:cNvSpPr>
            <a:spLocks noChangeShapeType="1"/>
          </p:cNvSpPr>
          <p:nvPr/>
        </p:nvSpPr>
        <p:spPr bwMode="gray">
          <a:xfrm flipH="1">
            <a:off x="5353050" y="3948113"/>
            <a:ext cx="819150" cy="140970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292929"/>
                  </a:outerShdw>
                </a:effectLst>
              </a14:hiddenEffects>
            </a:ext>
          </a:ex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latin typeface="Arial"/>
            </a:endParaRPr>
          </a:p>
        </p:txBody>
      </p:sp>
      <p:sp>
        <p:nvSpPr>
          <p:cNvPr id="166" name="Line 7"/>
          <p:cNvSpPr>
            <a:spLocks noChangeShapeType="1"/>
          </p:cNvSpPr>
          <p:nvPr/>
        </p:nvSpPr>
        <p:spPr bwMode="gray">
          <a:xfrm>
            <a:off x="6553200" y="3871913"/>
            <a:ext cx="228600" cy="15240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292929"/>
                  </a:outerShdw>
                </a:effectLst>
              </a14:hiddenEffects>
            </a:ext>
          </a:ex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latin typeface="Arial"/>
            </a:endParaRPr>
          </a:p>
        </p:txBody>
      </p:sp>
      <p:sp>
        <p:nvSpPr>
          <p:cNvPr id="167" name="Line 8"/>
          <p:cNvSpPr>
            <a:spLocks noChangeShapeType="1"/>
          </p:cNvSpPr>
          <p:nvPr/>
        </p:nvSpPr>
        <p:spPr bwMode="gray">
          <a:xfrm flipV="1">
            <a:off x="6553200" y="2576513"/>
            <a:ext cx="533400" cy="83820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292929"/>
                  </a:outerShdw>
                </a:effectLst>
              </a14:hiddenEffects>
            </a:ext>
          </a:ex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latin typeface="Arial"/>
            </a:endParaRPr>
          </a:p>
        </p:txBody>
      </p:sp>
      <p:sp>
        <p:nvSpPr>
          <p:cNvPr id="168" name="Oval 9"/>
          <p:cNvSpPr>
            <a:spLocks noChangeArrowheads="1"/>
          </p:cNvSpPr>
          <p:nvPr/>
        </p:nvSpPr>
        <p:spPr bwMode="gray">
          <a:xfrm>
            <a:off x="5819775" y="3176588"/>
            <a:ext cx="895350" cy="895350"/>
          </a:xfrm>
          <a:prstGeom prst="ellipse">
            <a:avLst/>
          </a:prstGeom>
          <a:solidFill>
            <a:srgbClr val="C0C0C0">
              <a:alpha val="50000"/>
            </a:srgbClr>
          </a:soli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rgbClr val="292929"/>
                  </a:outerShdw>
                </a:effectLst>
              </a14:hiddenEffects>
            </a:ext>
          </a:extLst>
        </p:spPr>
        <p:txBody>
          <a:bodyPr wrap="none" anchor="ctr"/>
          <a:lstStyle/>
          <a:p>
            <a:pPr algn="ctr" fontAlgn="base">
              <a:spcBef>
                <a:spcPct val="0"/>
              </a:spcBef>
              <a:spcAft>
                <a:spcPct val="0"/>
              </a:spcAft>
            </a:pPr>
            <a:endParaRPr lang="en-US">
              <a:solidFill>
                <a:srgbClr val="000000"/>
              </a:solidFill>
              <a:latin typeface="Arial"/>
            </a:endParaRPr>
          </a:p>
        </p:txBody>
      </p:sp>
      <p:grpSp>
        <p:nvGrpSpPr>
          <p:cNvPr id="169" name="Group 11"/>
          <p:cNvGrpSpPr>
            <a:grpSpLocks/>
          </p:cNvGrpSpPr>
          <p:nvPr/>
        </p:nvGrpSpPr>
        <p:grpSpPr bwMode="auto">
          <a:xfrm>
            <a:off x="4306895" y="1547813"/>
            <a:ext cx="1393829" cy="1384300"/>
            <a:chOff x="1981" y="1008"/>
            <a:chExt cx="878" cy="872"/>
          </a:xfrm>
        </p:grpSpPr>
        <p:sp>
          <p:nvSpPr>
            <p:cNvPr id="170" name="Oval 12"/>
            <p:cNvSpPr>
              <a:spLocks noChangeArrowheads="1"/>
            </p:cNvSpPr>
            <p:nvPr/>
          </p:nvSpPr>
          <p:spPr bwMode="gray">
            <a:xfrm>
              <a:off x="2064" y="1008"/>
              <a:ext cx="722" cy="727"/>
            </a:xfrm>
            <a:prstGeom prst="ellipse">
              <a:avLst/>
            </a:prstGeom>
            <a:solidFill>
              <a:srgbClr val="EAEAEA">
                <a:alpha val="50000"/>
              </a:srgbClr>
            </a:soli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latin typeface="Arial"/>
              </a:endParaRPr>
            </a:p>
          </p:txBody>
        </p:sp>
        <p:grpSp>
          <p:nvGrpSpPr>
            <p:cNvPr id="171" name="Group 13"/>
            <p:cNvGrpSpPr>
              <a:grpSpLocks/>
            </p:cNvGrpSpPr>
            <p:nvPr/>
          </p:nvGrpSpPr>
          <p:grpSpPr bwMode="auto">
            <a:xfrm>
              <a:off x="2086" y="1031"/>
              <a:ext cx="680" cy="849"/>
              <a:chOff x="3975" y="1593"/>
              <a:chExt cx="931" cy="1163"/>
            </a:xfrm>
          </p:grpSpPr>
          <p:pic>
            <p:nvPicPr>
              <p:cNvPr id="184" name="Picture 14" descr="circuler_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gray">
              <a:xfrm>
                <a:off x="3975" y="1593"/>
                <a:ext cx="925" cy="935"/>
              </a:xfrm>
              <a:prstGeom prst="rect">
                <a:avLst/>
              </a:prstGeom>
              <a:noFill/>
              <a:extLst>
                <a:ext uri="{909E8E84-426E-40DD-AFC4-6F175D3DCCD1}">
                  <a14:hiddenFill xmlns:a14="http://schemas.microsoft.com/office/drawing/2010/main">
                    <a:solidFill>
                      <a:srgbClr val="FFFFFF"/>
                    </a:solidFill>
                  </a14:hiddenFill>
                </a:ext>
              </a:extLst>
            </p:spPr>
          </p:pic>
          <p:sp>
            <p:nvSpPr>
              <p:cNvPr id="185" name="Oval 15"/>
              <p:cNvSpPr>
                <a:spLocks noChangeArrowheads="1"/>
              </p:cNvSpPr>
              <p:nvPr/>
            </p:nvSpPr>
            <p:spPr bwMode="gray">
              <a:xfrm>
                <a:off x="3975" y="1593"/>
                <a:ext cx="931" cy="937"/>
              </a:xfrm>
              <a:prstGeom prst="ellipse">
                <a:avLst/>
              </a:prstGeom>
              <a:solidFill>
                <a:srgbClr val="A8D02A">
                  <a:alpha val="50000"/>
                </a:srgbClr>
              </a:soli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latin typeface="Arial"/>
                </a:endParaRPr>
              </a:p>
            </p:txBody>
          </p:sp>
          <p:pic>
            <p:nvPicPr>
              <p:cNvPr id="186" name="Picture 16" descr="light_shadow1"/>
              <p:cNvPicPr>
                <a:picLocks noChangeAspect="1" noChangeArrowheads="1"/>
              </p:cNvPicPr>
              <p:nvPr/>
            </p:nvPicPr>
            <p:blipFill>
              <a:blip r:embed="rId5" cstate="print">
                <a:extLst>
                  <a:ext uri="{28A0092B-C50C-407E-A947-70E740481C1C}">
                    <a14:useLocalDpi xmlns:a14="http://schemas.microsoft.com/office/drawing/2010/main" val="0"/>
                  </a:ext>
                </a:extLst>
              </a:blip>
              <a:srcRect t="14285"/>
              <a:stretch>
                <a:fillRect/>
              </a:stretch>
            </p:blipFill>
            <p:spPr bwMode="gray">
              <a:xfrm>
                <a:off x="3984" y="1632"/>
                <a:ext cx="682" cy="585"/>
              </a:xfrm>
              <a:prstGeom prst="rect">
                <a:avLst/>
              </a:prstGeom>
              <a:noFill/>
              <a:extLst>
                <a:ext uri="{909E8E84-426E-40DD-AFC4-6F175D3DCCD1}">
                  <a14:hiddenFill xmlns:a14="http://schemas.microsoft.com/office/drawing/2010/main">
                    <a:solidFill>
                      <a:srgbClr val="FFFFFF"/>
                    </a:solidFill>
                  </a14:hiddenFill>
                </a:ext>
              </a:extLst>
            </p:spPr>
          </p:pic>
          <p:grpSp>
            <p:nvGrpSpPr>
              <p:cNvPr id="187" name="Group 17"/>
              <p:cNvGrpSpPr>
                <a:grpSpLocks/>
              </p:cNvGrpSpPr>
              <p:nvPr/>
            </p:nvGrpSpPr>
            <p:grpSpPr bwMode="auto">
              <a:xfrm rot="-3733502" flipH="1" flipV="1">
                <a:off x="4256" y="2247"/>
                <a:ext cx="820" cy="198"/>
                <a:chOff x="2532" y="1051"/>
                <a:chExt cx="893" cy="246"/>
              </a:xfrm>
            </p:grpSpPr>
            <p:grpSp>
              <p:nvGrpSpPr>
                <p:cNvPr id="188" name="Group 18"/>
                <p:cNvGrpSpPr>
                  <a:grpSpLocks/>
                </p:cNvGrpSpPr>
                <p:nvPr/>
              </p:nvGrpSpPr>
              <p:grpSpPr bwMode="auto">
                <a:xfrm>
                  <a:off x="2532" y="1051"/>
                  <a:ext cx="743" cy="185"/>
                  <a:chOff x="1565" y="2568"/>
                  <a:chExt cx="1118" cy="279"/>
                </a:xfrm>
              </p:grpSpPr>
              <p:sp>
                <p:nvSpPr>
                  <p:cNvPr id="194" name="AutoShape 19"/>
                  <p:cNvSpPr>
                    <a:spLocks noChangeArrowheads="1"/>
                  </p:cNvSpPr>
                  <p:nvPr/>
                </p:nvSpPr>
                <p:spPr bwMode="white">
                  <a:xfrm rot="5263130">
                    <a:off x="1859" y="2274"/>
                    <a:ext cx="227" cy="816"/>
                  </a:xfrm>
                  <a:prstGeom prst="moon">
                    <a:avLst>
                      <a:gd name="adj" fmla="val 49773"/>
                    </a:avLst>
                  </a:prstGeom>
                  <a:solidFill>
                    <a:srgbClr val="FFFFFF">
                      <a:alpha val="3999"/>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latin typeface="Arial"/>
                    </a:endParaRPr>
                  </a:p>
                </p:txBody>
              </p:sp>
              <p:sp>
                <p:nvSpPr>
                  <p:cNvPr id="195" name="AutoShape 20"/>
                  <p:cNvSpPr>
                    <a:spLocks noChangeArrowheads="1"/>
                  </p:cNvSpPr>
                  <p:nvPr/>
                </p:nvSpPr>
                <p:spPr bwMode="white">
                  <a:xfrm rot="6078281">
                    <a:off x="1995" y="2274"/>
                    <a:ext cx="227" cy="816"/>
                  </a:xfrm>
                  <a:prstGeom prst="moon">
                    <a:avLst>
                      <a:gd name="adj" fmla="val 49773"/>
                    </a:avLst>
                  </a:prstGeom>
                  <a:solidFill>
                    <a:srgbClr val="FFFFFF">
                      <a:alpha val="3999"/>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latin typeface="Arial"/>
                    </a:endParaRPr>
                  </a:p>
                </p:txBody>
              </p:sp>
              <p:sp>
                <p:nvSpPr>
                  <p:cNvPr id="196" name="AutoShape 21"/>
                  <p:cNvSpPr>
                    <a:spLocks noChangeArrowheads="1"/>
                  </p:cNvSpPr>
                  <p:nvPr/>
                </p:nvSpPr>
                <p:spPr bwMode="white">
                  <a:xfrm rot="6373927">
                    <a:off x="2071" y="2296"/>
                    <a:ext cx="227" cy="816"/>
                  </a:xfrm>
                  <a:prstGeom prst="moon">
                    <a:avLst>
                      <a:gd name="adj" fmla="val 49773"/>
                    </a:avLst>
                  </a:prstGeom>
                  <a:solidFill>
                    <a:srgbClr val="FFFFFF">
                      <a:alpha val="3999"/>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latin typeface="Arial"/>
                    </a:endParaRPr>
                  </a:p>
                </p:txBody>
              </p:sp>
              <p:sp>
                <p:nvSpPr>
                  <p:cNvPr id="197" name="AutoShape 22"/>
                  <p:cNvSpPr>
                    <a:spLocks noChangeArrowheads="1"/>
                  </p:cNvSpPr>
                  <p:nvPr/>
                </p:nvSpPr>
                <p:spPr bwMode="white">
                  <a:xfrm rot="6906312">
                    <a:off x="2161" y="2326"/>
                    <a:ext cx="227" cy="816"/>
                  </a:xfrm>
                  <a:prstGeom prst="moon">
                    <a:avLst>
                      <a:gd name="adj" fmla="val 49773"/>
                    </a:avLst>
                  </a:prstGeom>
                  <a:solidFill>
                    <a:srgbClr val="FFFFFF">
                      <a:alpha val="3999"/>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latin typeface="Arial"/>
                    </a:endParaRPr>
                  </a:p>
                </p:txBody>
              </p:sp>
            </p:grpSp>
            <p:grpSp>
              <p:nvGrpSpPr>
                <p:cNvPr id="189" name="Group 23"/>
                <p:cNvGrpSpPr>
                  <a:grpSpLocks/>
                </p:cNvGrpSpPr>
                <p:nvPr/>
              </p:nvGrpSpPr>
              <p:grpSpPr bwMode="auto">
                <a:xfrm rot="1353540">
                  <a:off x="2682" y="1111"/>
                  <a:ext cx="743" cy="186"/>
                  <a:chOff x="1565" y="2568"/>
                  <a:chExt cx="1118" cy="279"/>
                </a:xfrm>
              </p:grpSpPr>
              <p:sp>
                <p:nvSpPr>
                  <p:cNvPr id="190" name="AutoShape 24"/>
                  <p:cNvSpPr>
                    <a:spLocks noChangeArrowheads="1"/>
                  </p:cNvSpPr>
                  <p:nvPr/>
                </p:nvSpPr>
                <p:spPr bwMode="white">
                  <a:xfrm rot="5263130">
                    <a:off x="1859" y="2274"/>
                    <a:ext cx="227" cy="816"/>
                  </a:xfrm>
                  <a:prstGeom prst="moon">
                    <a:avLst>
                      <a:gd name="adj" fmla="val 49773"/>
                    </a:avLst>
                  </a:prstGeom>
                  <a:solidFill>
                    <a:srgbClr val="FFFFFF">
                      <a:alpha val="3999"/>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latin typeface="Arial"/>
                    </a:endParaRPr>
                  </a:p>
                </p:txBody>
              </p:sp>
              <p:sp>
                <p:nvSpPr>
                  <p:cNvPr id="191" name="AutoShape 25"/>
                  <p:cNvSpPr>
                    <a:spLocks noChangeArrowheads="1"/>
                  </p:cNvSpPr>
                  <p:nvPr/>
                </p:nvSpPr>
                <p:spPr bwMode="white">
                  <a:xfrm rot="6078281">
                    <a:off x="1995" y="2274"/>
                    <a:ext cx="227" cy="816"/>
                  </a:xfrm>
                  <a:prstGeom prst="moon">
                    <a:avLst>
                      <a:gd name="adj" fmla="val 49773"/>
                    </a:avLst>
                  </a:prstGeom>
                  <a:solidFill>
                    <a:srgbClr val="FFFFFF">
                      <a:alpha val="3999"/>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latin typeface="Arial"/>
                    </a:endParaRPr>
                  </a:p>
                </p:txBody>
              </p:sp>
              <p:sp>
                <p:nvSpPr>
                  <p:cNvPr id="192" name="AutoShape 26"/>
                  <p:cNvSpPr>
                    <a:spLocks noChangeArrowheads="1"/>
                  </p:cNvSpPr>
                  <p:nvPr/>
                </p:nvSpPr>
                <p:spPr bwMode="white">
                  <a:xfrm rot="6373927">
                    <a:off x="2071" y="2296"/>
                    <a:ext cx="227" cy="816"/>
                  </a:xfrm>
                  <a:prstGeom prst="moon">
                    <a:avLst>
                      <a:gd name="adj" fmla="val 49773"/>
                    </a:avLst>
                  </a:prstGeom>
                  <a:solidFill>
                    <a:srgbClr val="FFFFFF">
                      <a:alpha val="3999"/>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latin typeface="Arial"/>
                    </a:endParaRPr>
                  </a:p>
                </p:txBody>
              </p:sp>
              <p:sp>
                <p:nvSpPr>
                  <p:cNvPr id="193" name="AutoShape 27"/>
                  <p:cNvSpPr>
                    <a:spLocks noChangeArrowheads="1"/>
                  </p:cNvSpPr>
                  <p:nvPr/>
                </p:nvSpPr>
                <p:spPr bwMode="white">
                  <a:xfrm rot="6906312">
                    <a:off x="2161" y="2326"/>
                    <a:ext cx="227" cy="816"/>
                  </a:xfrm>
                  <a:prstGeom prst="moon">
                    <a:avLst>
                      <a:gd name="adj" fmla="val 49773"/>
                    </a:avLst>
                  </a:prstGeom>
                  <a:solidFill>
                    <a:srgbClr val="FFFFFF">
                      <a:alpha val="3999"/>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latin typeface="Arial"/>
                    </a:endParaRPr>
                  </a:p>
                </p:txBody>
              </p:sp>
            </p:grpSp>
          </p:grpSp>
        </p:grpSp>
        <p:grpSp>
          <p:nvGrpSpPr>
            <p:cNvPr id="172" name="Group 28"/>
            <p:cNvGrpSpPr>
              <a:grpSpLocks/>
            </p:cNvGrpSpPr>
            <p:nvPr/>
          </p:nvGrpSpPr>
          <p:grpSpPr bwMode="auto">
            <a:xfrm rot="-3733502" flipH="1" flipV="1">
              <a:off x="2362" y="1505"/>
              <a:ext cx="527" cy="128"/>
              <a:chOff x="2532" y="1051"/>
              <a:chExt cx="893" cy="246"/>
            </a:xfrm>
          </p:grpSpPr>
          <p:grpSp>
            <p:nvGrpSpPr>
              <p:cNvPr id="174" name="Group 29"/>
              <p:cNvGrpSpPr>
                <a:grpSpLocks/>
              </p:cNvGrpSpPr>
              <p:nvPr/>
            </p:nvGrpSpPr>
            <p:grpSpPr bwMode="auto">
              <a:xfrm>
                <a:off x="2532" y="1051"/>
                <a:ext cx="743" cy="185"/>
                <a:chOff x="1565" y="2568"/>
                <a:chExt cx="1118" cy="279"/>
              </a:xfrm>
            </p:grpSpPr>
            <p:sp>
              <p:nvSpPr>
                <p:cNvPr id="180" name="AutoShape 30"/>
                <p:cNvSpPr>
                  <a:spLocks noChangeArrowheads="1"/>
                </p:cNvSpPr>
                <p:nvPr/>
              </p:nvSpPr>
              <p:spPr bwMode="white">
                <a:xfrm rot="5263130">
                  <a:off x="1859" y="2274"/>
                  <a:ext cx="227" cy="816"/>
                </a:xfrm>
                <a:prstGeom prst="moon">
                  <a:avLst>
                    <a:gd name="adj" fmla="val 49773"/>
                  </a:avLst>
                </a:prstGeom>
                <a:solidFill>
                  <a:srgbClr val="FFFFFF">
                    <a:alpha val="3999"/>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latin typeface="Arial"/>
                  </a:endParaRPr>
                </a:p>
              </p:txBody>
            </p:sp>
            <p:sp>
              <p:nvSpPr>
                <p:cNvPr id="181" name="AutoShape 31"/>
                <p:cNvSpPr>
                  <a:spLocks noChangeArrowheads="1"/>
                </p:cNvSpPr>
                <p:nvPr/>
              </p:nvSpPr>
              <p:spPr bwMode="white">
                <a:xfrm rot="6078281">
                  <a:off x="1995" y="2274"/>
                  <a:ext cx="227" cy="816"/>
                </a:xfrm>
                <a:prstGeom prst="moon">
                  <a:avLst>
                    <a:gd name="adj" fmla="val 49773"/>
                  </a:avLst>
                </a:prstGeom>
                <a:solidFill>
                  <a:srgbClr val="FFFFFF">
                    <a:alpha val="3999"/>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latin typeface="Arial"/>
                  </a:endParaRPr>
                </a:p>
              </p:txBody>
            </p:sp>
            <p:sp>
              <p:nvSpPr>
                <p:cNvPr id="182" name="AutoShape 32"/>
                <p:cNvSpPr>
                  <a:spLocks noChangeArrowheads="1"/>
                </p:cNvSpPr>
                <p:nvPr/>
              </p:nvSpPr>
              <p:spPr bwMode="white">
                <a:xfrm rot="6373927">
                  <a:off x="2071" y="2296"/>
                  <a:ext cx="227" cy="816"/>
                </a:xfrm>
                <a:prstGeom prst="moon">
                  <a:avLst>
                    <a:gd name="adj" fmla="val 49773"/>
                  </a:avLst>
                </a:prstGeom>
                <a:solidFill>
                  <a:srgbClr val="FFFFFF">
                    <a:alpha val="3999"/>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latin typeface="Arial"/>
                  </a:endParaRPr>
                </a:p>
              </p:txBody>
            </p:sp>
            <p:sp>
              <p:nvSpPr>
                <p:cNvPr id="183" name="AutoShape 33"/>
                <p:cNvSpPr>
                  <a:spLocks noChangeArrowheads="1"/>
                </p:cNvSpPr>
                <p:nvPr/>
              </p:nvSpPr>
              <p:spPr bwMode="white">
                <a:xfrm rot="6906312">
                  <a:off x="2161" y="2326"/>
                  <a:ext cx="227" cy="816"/>
                </a:xfrm>
                <a:prstGeom prst="moon">
                  <a:avLst>
                    <a:gd name="adj" fmla="val 49773"/>
                  </a:avLst>
                </a:prstGeom>
                <a:solidFill>
                  <a:srgbClr val="FFFFFF">
                    <a:alpha val="3999"/>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latin typeface="Arial"/>
                  </a:endParaRPr>
                </a:p>
              </p:txBody>
            </p:sp>
          </p:grpSp>
          <p:grpSp>
            <p:nvGrpSpPr>
              <p:cNvPr id="175" name="Group 34"/>
              <p:cNvGrpSpPr>
                <a:grpSpLocks/>
              </p:cNvGrpSpPr>
              <p:nvPr/>
            </p:nvGrpSpPr>
            <p:grpSpPr bwMode="auto">
              <a:xfrm rot="1353540">
                <a:off x="2682" y="1111"/>
                <a:ext cx="743" cy="186"/>
                <a:chOff x="1565" y="2568"/>
                <a:chExt cx="1118" cy="279"/>
              </a:xfrm>
            </p:grpSpPr>
            <p:sp>
              <p:nvSpPr>
                <p:cNvPr id="176" name="AutoShape 35"/>
                <p:cNvSpPr>
                  <a:spLocks noChangeArrowheads="1"/>
                </p:cNvSpPr>
                <p:nvPr/>
              </p:nvSpPr>
              <p:spPr bwMode="white">
                <a:xfrm rot="5263130">
                  <a:off x="1859" y="2274"/>
                  <a:ext cx="227" cy="816"/>
                </a:xfrm>
                <a:prstGeom prst="moon">
                  <a:avLst>
                    <a:gd name="adj" fmla="val 49773"/>
                  </a:avLst>
                </a:prstGeom>
                <a:solidFill>
                  <a:srgbClr val="FFFFFF">
                    <a:alpha val="3999"/>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latin typeface="Arial"/>
                  </a:endParaRPr>
                </a:p>
              </p:txBody>
            </p:sp>
            <p:sp>
              <p:nvSpPr>
                <p:cNvPr id="177" name="AutoShape 36"/>
                <p:cNvSpPr>
                  <a:spLocks noChangeArrowheads="1"/>
                </p:cNvSpPr>
                <p:nvPr/>
              </p:nvSpPr>
              <p:spPr bwMode="white">
                <a:xfrm rot="6078281">
                  <a:off x="1995" y="2274"/>
                  <a:ext cx="227" cy="816"/>
                </a:xfrm>
                <a:prstGeom prst="moon">
                  <a:avLst>
                    <a:gd name="adj" fmla="val 49773"/>
                  </a:avLst>
                </a:prstGeom>
                <a:solidFill>
                  <a:srgbClr val="FFFFFF">
                    <a:alpha val="3999"/>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latin typeface="Arial"/>
                  </a:endParaRPr>
                </a:p>
              </p:txBody>
            </p:sp>
            <p:sp>
              <p:nvSpPr>
                <p:cNvPr id="178" name="AutoShape 37"/>
                <p:cNvSpPr>
                  <a:spLocks noChangeArrowheads="1"/>
                </p:cNvSpPr>
                <p:nvPr/>
              </p:nvSpPr>
              <p:spPr bwMode="white">
                <a:xfrm rot="6373927">
                  <a:off x="2071" y="2296"/>
                  <a:ext cx="227" cy="816"/>
                </a:xfrm>
                <a:prstGeom prst="moon">
                  <a:avLst>
                    <a:gd name="adj" fmla="val 49773"/>
                  </a:avLst>
                </a:prstGeom>
                <a:solidFill>
                  <a:srgbClr val="FFFFFF">
                    <a:alpha val="3999"/>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latin typeface="Arial"/>
                  </a:endParaRPr>
                </a:p>
              </p:txBody>
            </p:sp>
            <p:sp>
              <p:nvSpPr>
                <p:cNvPr id="179" name="AutoShape 38"/>
                <p:cNvSpPr>
                  <a:spLocks noChangeArrowheads="1"/>
                </p:cNvSpPr>
                <p:nvPr/>
              </p:nvSpPr>
              <p:spPr bwMode="white">
                <a:xfrm rot="6906312">
                  <a:off x="2161" y="2326"/>
                  <a:ext cx="227" cy="816"/>
                </a:xfrm>
                <a:prstGeom prst="moon">
                  <a:avLst>
                    <a:gd name="adj" fmla="val 49773"/>
                  </a:avLst>
                </a:prstGeom>
                <a:solidFill>
                  <a:srgbClr val="FFFFFF">
                    <a:alpha val="3999"/>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latin typeface="Arial"/>
                  </a:endParaRPr>
                </a:p>
              </p:txBody>
            </p:sp>
          </p:grpSp>
        </p:grpSp>
        <p:sp>
          <p:nvSpPr>
            <p:cNvPr id="173" name="Rectangle 39"/>
            <p:cNvSpPr>
              <a:spLocks noChangeArrowheads="1"/>
            </p:cNvSpPr>
            <p:nvPr/>
          </p:nvSpPr>
          <p:spPr bwMode="gray">
            <a:xfrm>
              <a:off x="1981" y="1155"/>
              <a:ext cx="878" cy="368"/>
            </a:xfrm>
            <a:prstGeom prst="rect">
              <a:avLst/>
            </a:prstGeom>
            <a:noFill/>
            <a:ln>
              <a:noFill/>
            </a:ln>
            <a:effectLst/>
            <a:extLst>
              <a:ext uri="{909E8E84-426E-40DD-AFC4-6F175D3DCCD1}">
                <a14:hiddenFill xmlns:a14="http://schemas.microsoft.com/office/drawing/2010/main">
                  <a:gradFill rotWithShape="1">
                    <a:gsLst>
                      <a:gs pos="0">
                        <a:schemeClr val="accent1">
                          <a:gamma/>
                          <a:shade val="72549"/>
                          <a:invGamma/>
                        </a:schemeClr>
                      </a:gs>
                      <a:gs pos="100000">
                        <a:schemeClr val="accent1"/>
                      </a:gs>
                    </a:gsLst>
                    <a:lin ang="18900000" scaled="1"/>
                  </a:gra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17961" dir="2700000" algn="ctr" rotWithShape="0">
                      <a:srgbClr val="292929"/>
                    </a:outerShdw>
                  </a:effectLst>
                </a14:hiddenEffects>
              </a:ext>
            </a:extLst>
          </p:spPr>
          <p:txBody>
            <a:bodyPr wrap="none">
              <a:spAutoFit/>
              <a:flatTx/>
            </a:bodyPr>
            <a:lstStyle/>
            <a:p>
              <a:pPr marL="0" marR="0" lvl="0" indent="0" algn="ctr" defTabSz="914400" eaLnBrk="1" fontAlgn="base" latinLnBrk="0" hangingPunct="1">
                <a:lnSpc>
                  <a:spcPct val="100000"/>
                </a:lnSpc>
                <a:spcBef>
                  <a:spcPct val="0"/>
                </a:spcBef>
                <a:spcAft>
                  <a:spcPct val="0"/>
                </a:spcAft>
                <a:buClrTx/>
                <a:buSzTx/>
                <a:buFontTx/>
                <a:buNone/>
                <a:tabLst/>
                <a:defRPr/>
              </a:pPr>
              <a:r>
                <a:rPr lang="en-US" altLang="en-US" sz="1600" b="1" kern="0" dirty="0" err="1" smtClean="0">
                  <a:solidFill>
                    <a:srgbClr val="000000"/>
                  </a:solidFill>
                  <a:latin typeface="Times New Roman" panose="02020603050405020304" pitchFamily="18" charset="0"/>
                  <a:cs typeface="Times New Roman" panose="02020603050405020304" pitchFamily="18" charset="0"/>
                </a:rPr>
                <a:t>Giảm</a:t>
              </a:r>
              <a:r>
                <a:rPr lang="en-US" altLang="en-US" sz="1600" b="1" kern="0" dirty="0" smtClean="0">
                  <a:solidFill>
                    <a:srgbClr val="000000"/>
                  </a:solidFill>
                  <a:latin typeface="Times New Roman" panose="02020603050405020304" pitchFamily="18" charset="0"/>
                  <a:cs typeface="Times New Roman" panose="02020603050405020304" pitchFamily="18" charset="0"/>
                </a:rPr>
                <a:t> </a:t>
              </a:r>
              <a:r>
                <a:rPr lang="en-US" altLang="en-US" sz="1600" b="1" kern="0" dirty="0" err="1" smtClean="0">
                  <a:solidFill>
                    <a:srgbClr val="000000"/>
                  </a:solidFill>
                  <a:latin typeface="Times New Roman" panose="02020603050405020304" pitchFamily="18" charset="0"/>
                  <a:cs typeface="Times New Roman" panose="02020603050405020304" pitchFamily="18" charset="0"/>
                </a:rPr>
                <a:t>tải</a:t>
              </a:r>
              <a:r>
                <a:rPr lang="en-US" altLang="en-US" sz="1600" b="1" kern="0" dirty="0" smtClean="0">
                  <a:solidFill>
                    <a:srgbClr val="000000"/>
                  </a:solidFill>
                  <a:latin typeface="Times New Roman" panose="02020603050405020304" pitchFamily="18" charset="0"/>
                  <a:cs typeface="Times New Roman" panose="02020603050405020304" pitchFamily="18" charset="0"/>
                </a:rPr>
                <a:t> </a:t>
              </a:r>
            </a:p>
            <a:p>
              <a:pPr marL="0" marR="0" lvl="0" indent="0" algn="ctr" defTabSz="914400" eaLnBrk="1" fontAlgn="base" latinLnBrk="0" hangingPunct="1">
                <a:lnSpc>
                  <a:spcPct val="100000"/>
                </a:lnSpc>
                <a:spcBef>
                  <a:spcPct val="0"/>
                </a:spcBef>
                <a:spcAft>
                  <a:spcPct val="0"/>
                </a:spcAft>
                <a:buClrTx/>
                <a:buSzTx/>
                <a:buFontTx/>
                <a:buNone/>
                <a:tabLst/>
                <a:defRPr/>
              </a:pPr>
              <a:r>
                <a:rPr lang="en-US" altLang="en-US" sz="1600" b="1" kern="0" dirty="0" err="1" smtClean="0">
                  <a:solidFill>
                    <a:srgbClr val="000000"/>
                  </a:solidFill>
                  <a:latin typeface="Times New Roman" panose="02020603050405020304" pitchFamily="18" charset="0"/>
                  <a:cs typeface="Times New Roman" panose="02020603050405020304" pitchFamily="18" charset="0"/>
                </a:rPr>
                <a:t>cho</a:t>
              </a:r>
              <a:r>
                <a:rPr lang="en-US" altLang="en-US" sz="1600" b="1" kern="0" dirty="0" smtClean="0">
                  <a:solidFill>
                    <a:srgbClr val="000000"/>
                  </a:solidFill>
                  <a:latin typeface="Times New Roman" panose="02020603050405020304" pitchFamily="18" charset="0"/>
                  <a:cs typeface="Times New Roman" panose="02020603050405020304" pitchFamily="18" charset="0"/>
                </a:rPr>
                <a:t> </a:t>
              </a:r>
              <a:r>
                <a:rPr lang="en-US" altLang="en-US" sz="1600" b="1" kern="0" dirty="0" err="1" smtClean="0">
                  <a:solidFill>
                    <a:srgbClr val="000000"/>
                  </a:solidFill>
                  <a:latin typeface="Times New Roman" panose="02020603050405020304" pitchFamily="18" charset="0"/>
                  <a:cs typeface="Times New Roman" panose="02020603050405020304" pitchFamily="18" charset="0"/>
                </a:rPr>
                <a:t>bệnh</a:t>
              </a:r>
              <a:r>
                <a:rPr lang="en-US" altLang="en-US" sz="1600" b="1" kern="0" dirty="0" smtClean="0">
                  <a:solidFill>
                    <a:srgbClr val="000000"/>
                  </a:solidFill>
                  <a:latin typeface="Times New Roman" panose="02020603050405020304" pitchFamily="18" charset="0"/>
                  <a:cs typeface="Times New Roman" panose="02020603050405020304" pitchFamily="18" charset="0"/>
                </a:rPr>
                <a:t> </a:t>
              </a:r>
              <a:r>
                <a:rPr lang="en-US" altLang="en-US" sz="1600" b="1" kern="0" dirty="0" err="1" smtClean="0">
                  <a:solidFill>
                    <a:srgbClr val="000000"/>
                  </a:solidFill>
                  <a:latin typeface="Times New Roman" panose="02020603050405020304" pitchFamily="18" charset="0"/>
                  <a:cs typeface="Times New Roman" panose="02020603050405020304" pitchFamily="18" charset="0"/>
                </a:rPr>
                <a:t>viện</a:t>
              </a:r>
              <a:endParaRPr kumimoji="0" lang="en-US" altLang="en-US" sz="1600" b="1" i="0" u="none" strike="noStrike" kern="0" cap="none" spc="0" normalizeH="0" baseline="0" noProof="0" dirty="0" smtClean="0">
                <a:ln>
                  <a:noFill/>
                </a:ln>
                <a:solidFill>
                  <a:srgbClr val="000000"/>
                </a:solidFill>
                <a:effectLst/>
                <a:uLnTx/>
                <a:uFillTx/>
                <a:latin typeface="Times New Roman" panose="02020603050405020304" pitchFamily="18" charset="0"/>
                <a:cs typeface="Times New Roman" panose="02020603050405020304" pitchFamily="18" charset="0"/>
              </a:endParaRPr>
            </a:p>
          </p:txBody>
        </p:sp>
      </p:grpSp>
      <p:grpSp>
        <p:nvGrpSpPr>
          <p:cNvPr id="198" name="Group 40"/>
          <p:cNvGrpSpPr>
            <a:grpSpLocks/>
          </p:cNvGrpSpPr>
          <p:nvPr/>
        </p:nvGrpSpPr>
        <p:grpSpPr bwMode="auto">
          <a:xfrm>
            <a:off x="3094045" y="2830513"/>
            <a:ext cx="1703391" cy="1384300"/>
            <a:chOff x="1900" y="1008"/>
            <a:chExt cx="1073" cy="872"/>
          </a:xfrm>
        </p:grpSpPr>
        <p:sp>
          <p:nvSpPr>
            <p:cNvPr id="199" name="Oval 41"/>
            <p:cNvSpPr>
              <a:spLocks noChangeArrowheads="1"/>
            </p:cNvSpPr>
            <p:nvPr/>
          </p:nvSpPr>
          <p:spPr bwMode="gray">
            <a:xfrm>
              <a:off x="2064" y="1008"/>
              <a:ext cx="722" cy="727"/>
            </a:xfrm>
            <a:prstGeom prst="ellipse">
              <a:avLst/>
            </a:prstGeom>
            <a:solidFill>
              <a:srgbClr val="EAEAEA">
                <a:alpha val="50000"/>
              </a:srgbClr>
            </a:soli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latin typeface="Arial"/>
              </a:endParaRPr>
            </a:p>
          </p:txBody>
        </p:sp>
        <p:grpSp>
          <p:nvGrpSpPr>
            <p:cNvPr id="200" name="Group 42"/>
            <p:cNvGrpSpPr>
              <a:grpSpLocks/>
            </p:cNvGrpSpPr>
            <p:nvPr/>
          </p:nvGrpSpPr>
          <p:grpSpPr bwMode="auto">
            <a:xfrm>
              <a:off x="2086" y="1031"/>
              <a:ext cx="680" cy="849"/>
              <a:chOff x="3975" y="1593"/>
              <a:chExt cx="931" cy="1163"/>
            </a:xfrm>
          </p:grpSpPr>
          <p:pic>
            <p:nvPicPr>
              <p:cNvPr id="213" name="Picture 43" descr="circuler_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gray">
              <a:xfrm>
                <a:off x="3975" y="1593"/>
                <a:ext cx="925" cy="935"/>
              </a:xfrm>
              <a:prstGeom prst="rect">
                <a:avLst/>
              </a:prstGeom>
              <a:noFill/>
              <a:extLst>
                <a:ext uri="{909E8E84-426E-40DD-AFC4-6F175D3DCCD1}">
                  <a14:hiddenFill xmlns:a14="http://schemas.microsoft.com/office/drawing/2010/main">
                    <a:solidFill>
                      <a:srgbClr val="FFFFFF"/>
                    </a:solidFill>
                  </a14:hiddenFill>
                </a:ext>
              </a:extLst>
            </p:spPr>
          </p:pic>
          <p:sp>
            <p:nvSpPr>
              <p:cNvPr id="214" name="Oval 44"/>
              <p:cNvSpPr>
                <a:spLocks noChangeArrowheads="1"/>
              </p:cNvSpPr>
              <p:nvPr/>
            </p:nvSpPr>
            <p:spPr bwMode="gray">
              <a:xfrm>
                <a:off x="3975" y="1593"/>
                <a:ext cx="931" cy="937"/>
              </a:xfrm>
              <a:prstGeom prst="ellipse">
                <a:avLst/>
              </a:prstGeom>
              <a:solidFill>
                <a:srgbClr val="FFC319">
                  <a:alpha val="50000"/>
                </a:srgbClr>
              </a:soli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latin typeface="Arial"/>
                </a:endParaRPr>
              </a:p>
            </p:txBody>
          </p:sp>
          <p:pic>
            <p:nvPicPr>
              <p:cNvPr id="215" name="Picture 45" descr="light_shadow1"/>
              <p:cNvPicPr>
                <a:picLocks noChangeAspect="1" noChangeArrowheads="1"/>
              </p:cNvPicPr>
              <p:nvPr/>
            </p:nvPicPr>
            <p:blipFill>
              <a:blip r:embed="rId5" cstate="print">
                <a:extLst>
                  <a:ext uri="{28A0092B-C50C-407E-A947-70E740481C1C}">
                    <a14:useLocalDpi xmlns:a14="http://schemas.microsoft.com/office/drawing/2010/main" val="0"/>
                  </a:ext>
                </a:extLst>
              </a:blip>
              <a:srcRect t="14285"/>
              <a:stretch>
                <a:fillRect/>
              </a:stretch>
            </p:blipFill>
            <p:spPr bwMode="gray">
              <a:xfrm>
                <a:off x="3984" y="1632"/>
                <a:ext cx="682" cy="585"/>
              </a:xfrm>
              <a:prstGeom prst="rect">
                <a:avLst/>
              </a:prstGeom>
              <a:noFill/>
              <a:extLst>
                <a:ext uri="{909E8E84-426E-40DD-AFC4-6F175D3DCCD1}">
                  <a14:hiddenFill xmlns:a14="http://schemas.microsoft.com/office/drawing/2010/main">
                    <a:solidFill>
                      <a:srgbClr val="FFFFFF"/>
                    </a:solidFill>
                  </a14:hiddenFill>
                </a:ext>
              </a:extLst>
            </p:spPr>
          </p:pic>
          <p:grpSp>
            <p:nvGrpSpPr>
              <p:cNvPr id="216" name="Group 46"/>
              <p:cNvGrpSpPr>
                <a:grpSpLocks/>
              </p:cNvGrpSpPr>
              <p:nvPr/>
            </p:nvGrpSpPr>
            <p:grpSpPr bwMode="auto">
              <a:xfrm rot="-3733502" flipH="1" flipV="1">
                <a:off x="4256" y="2247"/>
                <a:ext cx="820" cy="198"/>
                <a:chOff x="2532" y="1051"/>
                <a:chExt cx="893" cy="246"/>
              </a:xfrm>
            </p:grpSpPr>
            <p:grpSp>
              <p:nvGrpSpPr>
                <p:cNvPr id="217" name="Group 47"/>
                <p:cNvGrpSpPr>
                  <a:grpSpLocks/>
                </p:cNvGrpSpPr>
                <p:nvPr/>
              </p:nvGrpSpPr>
              <p:grpSpPr bwMode="auto">
                <a:xfrm>
                  <a:off x="2532" y="1051"/>
                  <a:ext cx="743" cy="185"/>
                  <a:chOff x="1565" y="2568"/>
                  <a:chExt cx="1118" cy="279"/>
                </a:xfrm>
              </p:grpSpPr>
              <p:sp>
                <p:nvSpPr>
                  <p:cNvPr id="223" name="AutoShape 48"/>
                  <p:cNvSpPr>
                    <a:spLocks noChangeArrowheads="1"/>
                  </p:cNvSpPr>
                  <p:nvPr/>
                </p:nvSpPr>
                <p:spPr bwMode="white">
                  <a:xfrm rot="5263130">
                    <a:off x="1859" y="2274"/>
                    <a:ext cx="227" cy="816"/>
                  </a:xfrm>
                  <a:prstGeom prst="moon">
                    <a:avLst>
                      <a:gd name="adj" fmla="val 49773"/>
                    </a:avLst>
                  </a:prstGeom>
                  <a:solidFill>
                    <a:srgbClr val="FFFFFF">
                      <a:alpha val="3999"/>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latin typeface="Arial"/>
                    </a:endParaRPr>
                  </a:p>
                </p:txBody>
              </p:sp>
              <p:sp>
                <p:nvSpPr>
                  <p:cNvPr id="224" name="AutoShape 49"/>
                  <p:cNvSpPr>
                    <a:spLocks noChangeArrowheads="1"/>
                  </p:cNvSpPr>
                  <p:nvPr/>
                </p:nvSpPr>
                <p:spPr bwMode="white">
                  <a:xfrm rot="6078281">
                    <a:off x="1995" y="2274"/>
                    <a:ext cx="227" cy="816"/>
                  </a:xfrm>
                  <a:prstGeom prst="moon">
                    <a:avLst>
                      <a:gd name="adj" fmla="val 49773"/>
                    </a:avLst>
                  </a:prstGeom>
                  <a:solidFill>
                    <a:srgbClr val="FFFFFF">
                      <a:alpha val="3999"/>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latin typeface="Arial"/>
                    </a:endParaRPr>
                  </a:p>
                </p:txBody>
              </p:sp>
              <p:sp>
                <p:nvSpPr>
                  <p:cNvPr id="225" name="AutoShape 50"/>
                  <p:cNvSpPr>
                    <a:spLocks noChangeArrowheads="1"/>
                  </p:cNvSpPr>
                  <p:nvPr/>
                </p:nvSpPr>
                <p:spPr bwMode="white">
                  <a:xfrm rot="6373927">
                    <a:off x="2071" y="2296"/>
                    <a:ext cx="227" cy="816"/>
                  </a:xfrm>
                  <a:prstGeom prst="moon">
                    <a:avLst>
                      <a:gd name="adj" fmla="val 49773"/>
                    </a:avLst>
                  </a:prstGeom>
                  <a:solidFill>
                    <a:srgbClr val="FFFFFF">
                      <a:alpha val="3999"/>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latin typeface="Arial"/>
                    </a:endParaRPr>
                  </a:p>
                </p:txBody>
              </p:sp>
              <p:sp>
                <p:nvSpPr>
                  <p:cNvPr id="226" name="AutoShape 51"/>
                  <p:cNvSpPr>
                    <a:spLocks noChangeArrowheads="1"/>
                  </p:cNvSpPr>
                  <p:nvPr/>
                </p:nvSpPr>
                <p:spPr bwMode="white">
                  <a:xfrm rot="6906312">
                    <a:off x="2161" y="2326"/>
                    <a:ext cx="227" cy="816"/>
                  </a:xfrm>
                  <a:prstGeom prst="moon">
                    <a:avLst>
                      <a:gd name="adj" fmla="val 49773"/>
                    </a:avLst>
                  </a:prstGeom>
                  <a:solidFill>
                    <a:srgbClr val="FFFFFF">
                      <a:alpha val="3999"/>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latin typeface="Arial"/>
                    </a:endParaRPr>
                  </a:p>
                </p:txBody>
              </p:sp>
            </p:grpSp>
            <p:grpSp>
              <p:nvGrpSpPr>
                <p:cNvPr id="218" name="Group 52"/>
                <p:cNvGrpSpPr>
                  <a:grpSpLocks/>
                </p:cNvGrpSpPr>
                <p:nvPr/>
              </p:nvGrpSpPr>
              <p:grpSpPr bwMode="auto">
                <a:xfrm rot="1353540">
                  <a:off x="2682" y="1111"/>
                  <a:ext cx="743" cy="186"/>
                  <a:chOff x="1565" y="2568"/>
                  <a:chExt cx="1118" cy="279"/>
                </a:xfrm>
              </p:grpSpPr>
              <p:sp>
                <p:nvSpPr>
                  <p:cNvPr id="219" name="AutoShape 53"/>
                  <p:cNvSpPr>
                    <a:spLocks noChangeArrowheads="1"/>
                  </p:cNvSpPr>
                  <p:nvPr/>
                </p:nvSpPr>
                <p:spPr bwMode="white">
                  <a:xfrm rot="5263130">
                    <a:off x="1859" y="2274"/>
                    <a:ext cx="227" cy="816"/>
                  </a:xfrm>
                  <a:prstGeom prst="moon">
                    <a:avLst>
                      <a:gd name="adj" fmla="val 49773"/>
                    </a:avLst>
                  </a:prstGeom>
                  <a:solidFill>
                    <a:srgbClr val="FFFFFF">
                      <a:alpha val="3999"/>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latin typeface="Arial"/>
                    </a:endParaRPr>
                  </a:p>
                </p:txBody>
              </p:sp>
              <p:sp>
                <p:nvSpPr>
                  <p:cNvPr id="220" name="AutoShape 54"/>
                  <p:cNvSpPr>
                    <a:spLocks noChangeArrowheads="1"/>
                  </p:cNvSpPr>
                  <p:nvPr/>
                </p:nvSpPr>
                <p:spPr bwMode="white">
                  <a:xfrm rot="6078281">
                    <a:off x="1995" y="2274"/>
                    <a:ext cx="227" cy="816"/>
                  </a:xfrm>
                  <a:prstGeom prst="moon">
                    <a:avLst>
                      <a:gd name="adj" fmla="val 49773"/>
                    </a:avLst>
                  </a:prstGeom>
                  <a:solidFill>
                    <a:srgbClr val="FFFFFF">
                      <a:alpha val="3999"/>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latin typeface="Arial"/>
                    </a:endParaRPr>
                  </a:p>
                </p:txBody>
              </p:sp>
              <p:sp>
                <p:nvSpPr>
                  <p:cNvPr id="221" name="AutoShape 55"/>
                  <p:cNvSpPr>
                    <a:spLocks noChangeArrowheads="1"/>
                  </p:cNvSpPr>
                  <p:nvPr/>
                </p:nvSpPr>
                <p:spPr bwMode="white">
                  <a:xfrm rot="6373927">
                    <a:off x="2071" y="2296"/>
                    <a:ext cx="227" cy="816"/>
                  </a:xfrm>
                  <a:prstGeom prst="moon">
                    <a:avLst>
                      <a:gd name="adj" fmla="val 49773"/>
                    </a:avLst>
                  </a:prstGeom>
                  <a:solidFill>
                    <a:srgbClr val="FFFFFF">
                      <a:alpha val="3999"/>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latin typeface="Arial"/>
                    </a:endParaRPr>
                  </a:p>
                </p:txBody>
              </p:sp>
              <p:sp>
                <p:nvSpPr>
                  <p:cNvPr id="222" name="AutoShape 56"/>
                  <p:cNvSpPr>
                    <a:spLocks noChangeArrowheads="1"/>
                  </p:cNvSpPr>
                  <p:nvPr/>
                </p:nvSpPr>
                <p:spPr bwMode="white">
                  <a:xfrm rot="6906312">
                    <a:off x="2161" y="2326"/>
                    <a:ext cx="227" cy="816"/>
                  </a:xfrm>
                  <a:prstGeom prst="moon">
                    <a:avLst>
                      <a:gd name="adj" fmla="val 49773"/>
                    </a:avLst>
                  </a:prstGeom>
                  <a:solidFill>
                    <a:srgbClr val="FFFFFF">
                      <a:alpha val="3999"/>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latin typeface="Arial"/>
                    </a:endParaRPr>
                  </a:p>
                </p:txBody>
              </p:sp>
            </p:grpSp>
          </p:grpSp>
        </p:grpSp>
        <p:grpSp>
          <p:nvGrpSpPr>
            <p:cNvPr id="201" name="Group 57"/>
            <p:cNvGrpSpPr>
              <a:grpSpLocks/>
            </p:cNvGrpSpPr>
            <p:nvPr/>
          </p:nvGrpSpPr>
          <p:grpSpPr bwMode="auto">
            <a:xfrm rot="-3733502" flipH="1" flipV="1">
              <a:off x="2362" y="1505"/>
              <a:ext cx="527" cy="128"/>
              <a:chOff x="2532" y="1051"/>
              <a:chExt cx="893" cy="246"/>
            </a:xfrm>
          </p:grpSpPr>
          <p:grpSp>
            <p:nvGrpSpPr>
              <p:cNvPr id="203" name="Group 58"/>
              <p:cNvGrpSpPr>
                <a:grpSpLocks/>
              </p:cNvGrpSpPr>
              <p:nvPr/>
            </p:nvGrpSpPr>
            <p:grpSpPr bwMode="auto">
              <a:xfrm>
                <a:off x="2532" y="1051"/>
                <a:ext cx="743" cy="185"/>
                <a:chOff x="1565" y="2568"/>
                <a:chExt cx="1118" cy="279"/>
              </a:xfrm>
            </p:grpSpPr>
            <p:sp>
              <p:nvSpPr>
                <p:cNvPr id="209" name="AutoShape 59"/>
                <p:cNvSpPr>
                  <a:spLocks noChangeArrowheads="1"/>
                </p:cNvSpPr>
                <p:nvPr/>
              </p:nvSpPr>
              <p:spPr bwMode="white">
                <a:xfrm rot="5263130">
                  <a:off x="1859" y="2274"/>
                  <a:ext cx="227" cy="816"/>
                </a:xfrm>
                <a:prstGeom prst="moon">
                  <a:avLst>
                    <a:gd name="adj" fmla="val 49773"/>
                  </a:avLst>
                </a:prstGeom>
                <a:solidFill>
                  <a:srgbClr val="FFFFFF">
                    <a:alpha val="3999"/>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latin typeface="Arial"/>
                  </a:endParaRPr>
                </a:p>
              </p:txBody>
            </p:sp>
            <p:sp>
              <p:nvSpPr>
                <p:cNvPr id="210" name="AutoShape 60"/>
                <p:cNvSpPr>
                  <a:spLocks noChangeArrowheads="1"/>
                </p:cNvSpPr>
                <p:nvPr/>
              </p:nvSpPr>
              <p:spPr bwMode="white">
                <a:xfrm rot="6078281">
                  <a:off x="1995" y="2274"/>
                  <a:ext cx="227" cy="816"/>
                </a:xfrm>
                <a:prstGeom prst="moon">
                  <a:avLst>
                    <a:gd name="adj" fmla="val 49773"/>
                  </a:avLst>
                </a:prstGeom>
                <a:solidFill>
                  <a:srgbClr val="FFFFFF">
                    <a:alpha val="3999"/>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latin typeface="Arial"/>
                  </a:endParaRPr>
                </a:p>
              </p:txBody>
            </p:sp>
            <p:sp>
              <p:nvSpPr>
                <p:cNvPr id="211" name="AutoShape 61"/>
                <p:cNvSpPr>
                  <a:spLocks noChangeArrowheads="1"/>
                </p:cNvSpPr>
                <p:nvPr/>
              </p:nvSpPr>
              <p:spPr bwMode="white">
                <a:xfrm rot="6373927">
                  <a:off x="2071" y="2296"/>
                  <a:ext cx="227" cy="816"/>
                </a:xfrm>
                <a:prstGeom prst="moon">
                  <a:avLst>
                    <a:gd name="adj" fmla="val 49773"/>
                  </a:avLst>
                </a:prstGeom>
                <a:solidFill>
                  <a:srgbClr val="FFFFFF">
                    <a:alpha val="3999"/>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latin typeface="Arial"/>
                  </a:endParaRPr>
                </a:p>
              </p:txBody>
            </p:sp>
            <p:sp>
              <p:nvSpPr>
                <p:cNvPr id="212" name="AutoShape 62"/>
                <p:cNvSpPr>
                  <a:spLocks noChangeArrowheads="1"/>
                </p:cNvSpPr>
                <p:nvPr/>
              </p:nvSpPr>
              <p:spPr bwMode="white">
                <a:xfrm rot="6906312">
                  <a:off x="2161" y="2326"/>
                  <a:ext cx="227" cy="816"/>
                </a:xfrm>
                <a:prstGeom prst="moon">
                  <a:avLst>
                    <a:gd name="adj" fmla="val 49773"/>
                  </a:avLst>
                </a:prstGeom>
                <a:solidFill>
                  <a:srgbClr val="FFFFFF">
                    <a:alpha val="3999"/>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latin typeface="Arial"/>
                  </a:endParaRPr>
                </a:p>
              </p:txBody>
            </p:sp>
          </p:grpSp>
          <p:grpSp>
            <p:nvGrpSpPr>
              <p:cNvPr id="204" name="Group 63"/>
              <p:cNvGrpSpPr>
                <a:grpSpLocks/>
              </p:cNvGrpSpPr>
              <p:nvPr/>
            </p:nvGrpSpPr>
            <p:grpSpPr bwMode="auto">
              <a:xfrm rot="1353540">
                <a:off x="2682" y="1111"/>
                <a:ext cx="743" cy="186"/>
                <a:chOff x="1565" y="2568"/>
                <a:chExt cx="1118" cy="279"/>
              </a:xfrm>
            </p:grpSpPr>
            <p:sp>
              <p:nvSpPr>
                <p:cNvPr id="205" name="AutoShape 64"/>
                <p:cNvSpPr>
                  <a:spLocks noChangeArrowheads="1"/>
                </p:cNvSpPr>
                <p:nvPr/>
              </p:nvSpPr>
              <p:spPr bwMode="white">
                <a:xfrm rot="5263130">
                  <a:off x="1859" y="2274"/>
                  <a:ext cx="227" cy="816"/>
                </a:xfrm>
                <a:prstGeom prst="moon">
                  <a:avLst>
                    <a:gd name="adj" fmla="val 49773"/>
                  </a:avLst>
                </a:prstGeom>
                <a:solidFill>
                  <a:srgbClr val="FFFFFF">
                    <a:alpha val="3999"/>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latin typeface="Arial"/>
                  </a:endParaRPr>
                </a:p>
              </p:txBody>
            </p:sp>
            <p:sp>
              <p:nvSpPr>
                <p:cNvPr id="206" name="AutoShape 65"/>
                <p:cNvSpPr>
                  <a:spLocks noChangeArrowheads="1"/>
                </p:cNvSpPr>
                <p:nvPr/>
              </p:nvSpPr>
              <p:spPr bwMode="white">
                <a:xfrm rot="6078281">
                  <a:off x="1995" y="2274"/>
                  <a:ext cx="227" cy="816"/>
                </a:xfrm>
                <a:prstGeom prst="moon">
                  <a:avLst>
                    <a:gd name="adj" fmla="val 49773"/>
                  </a:avLst>
                </a:prstGeom>
                <a:solidFill>
                  <a:srgbClr val="FFFFFF">
                    <a:alpha val="3999"/>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latin typeface="Arial"/>
                  </a:endParaRPr>
                </a:p>
              </p:txBody>
            </p:sp>
            <p:sp>
              <p:nvSpPr>
                <p:cNvPr id="207" name="AutoShape 66"/>
                <p:cNvSpPr>
                  <a:spLocks noChangeArrowheads="1"/>
                </p:cNvSpPr>
                <p:nvPr/>
              </p:nvSpPr>
              <p:spPr bwMode="white">
                <a:xfrm rot="6373927">
                  <a:off x="2071" y="2296"/>
                  <a:ext cx="227" cy="816"/>
                </a:xfrm>
                <a:prstGeom prst="moon">
                  <a:avLst>
                    <a:gd name="adj" fmla="val 49773"/>
                  </a:avLst>
                </a:prstGeom>
                <a:solidFill>
                  <a:srgbClr val="FFFFFF">
                    <a:alpha val="3999"/>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latin typeface="Arial"/>
                  </a:endParaRPr>
                </a:p>
              </p:txBody>
            </p:sp>
            <p:sp>
              <p:nvSpPr>
                <p:cNvPr id="208" name="AutoShape 67"/>
                <p:cNvSpPr>
                  <a:spLocks noChangeArrowheads="1"/>
                </p:cNvSpPr>
                <p:nvPr/>
              </p:nvSpPr>
              <p:spPr bwMode="white">
                <a:xfrm rot="6906312">
                  <a:off x="2161" y="2326"/>
                  <a:ext cx="227" cy="816"/>
                </a:xfrm>
                <a:prstGeom prst="moon">
                  <a:avLst>
                    <a:gd name="adj" fmla="val 49773"/>
                  </a:avLst>
                </a:prstGeom>
                <a:solidFill>
                  <a:srgbClr val="FFFFFF">
                    <a:alpha val="3999"/>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latin typeface="Arial"/>
                  </a:endParaRPr>
                </a:p>
              </p:txBody>
            </p:sp>
          </p:grpSp>
        </p:grpSp>
        <p:sp>
          <p:nvSpPr>
            <p:cNvPr id="202" name="Rectangle 68"/>
            <p:cNvSpPr>
              <a:spLocks noChangeArrowheads="1"/>
            </p:cNvSpPr>
            <p:nvPr/>
          </p:nvSpPr>
          <p:spPr bwMode="gray">
            <a:xfrm>
              <a:off x="1900" y="1195"/>
              <a:ext cx="1073" cy="368"/>
            </a:xfrm>
            <a:prstGeom prst="rect">
              <a:avLst/>
            </a:prstGeom>
            <a:noFill/>
            <a:ln>
              <a:noFill/>
            </a:ln>
            <a:effectLst/>
            <a:extLst>
              <a:ext uri="{909E8E84-426E-40DD-AFC4-6F175D3DCCD1}">
                <a14:hiddenFill xmlns:a14="http://schemas.microsoft.com/office/drawing/2010/main">
                  <a:gradFill rotWithShape="1">
                    <a:gsLst>
                      <a:gs pos="0">
                        <a:schemeClr val="accent1">
                          <a:gamma/>
                          <a:shade val="72549"/>
                          <a:invGamma/>
                        </a:schemeClr>
                      </a:gs>
                      <a:gs pos="100000">
                        <a:schemeClr val="accent1"/>
                      </a:gs>
                    </a:gsLst>
                    <a:lin ang="18900000" scaled="1"/>
                  </a:gra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17961" dir="2700000" algn="ctr" rotWithShape="0">
                      <a:srgbClr val="292929"/>
                    </a:outerShdw>
                  </a:effectLst>
                </a14:hiddenEffects>
              </a:ext>
            </a:extLst>
          </p:spPr>
          <p:txBody>
            <a:bodyPr wrap="none">
              <a:spAutoFit/>
              <a:flatTx/>
            </a:bodyPr>
            <a:lstStyle/>
            <a:p>
              <a:pPr marL="0" marR="0" lvl="0" indent="0" algn="ctr" defTabSz="914400" eaLnBrk="1" fontAlgn="base" latinLnBrk="0" hangingPunct="1">
                <a:lnSpc>
                  <a:spcPct val="100000"/>
                </a:lnSpc>
                <a:spcBef>
                  <a:spcPct val="0"/>
                </a:spcBef>
                <a:spcAft>
                  <a:spcPct val="0"/>
                </a:spcAft>
                <a:buClrTx/>
                <a:buSzTx/>
                <a:buFontTx/>
                <a:buNone/>
                <a:tabLst/>
                <a:defRPr/>
              </a:pPr>
              <a:r>
                <a:rPr lang="en-US" altLang="en-US" sz="1600" b="1" kern="0" dirty="0" err="1" smtClean="0">
                  <a:solidFill>
                    <a:srgbClr val="000000"/>
                  </a:solidFill>
                  <a:latin typeface="Times New Roman" panose="02020603050405020304" pitchFamily="18" charset="0"/>
                  <a:cs typeface="Times New Roman" panose="02020603050405020304" pitchFamily="18" charset="0"/>
                </a:rPr>
                <a:t>Nguồn</a:t>
              </a:r>
              <a:r>
                <a:rPr lang="en-US" altLang="en-US" sz="1600" b="1" kern="0" dirty="0" smtClean="0">
                  <a:solidFill>
                    <a:srgbClr val="000000"/>
                  </a:solidFill>
                  <a:latin typeface="Times New Roman" panose="02020603050405020304" pitchFamily="18" charset="0"/>
                  <a:cs typeface="Times New Roman" panose="02020603050405020304" pitchFamily="18" charset="0"/>
                </a:rPr>
                <a:t> </a:t>
              </a:r>
              <a:r>
                <a:rPr lang="en-US" altLang="en-US" sz="1600" b="1" kern="0" dirty="0" err="1" smtClean="0">
                  <a:solidFill>
                    <a:srgbClr val="000000"/>
                  </a:solidFill>
                  <a:latin typeface="Times New Roman" panose="02020603050405020304" pitchFamily="18" charset="0"/>
                  <a:cs typeface="Times New Roman" panose="02020603050405020304" pitchFamily="18" charset="0"/>
                </a:rPr>
                <a:t>ứng</a:t>
              </a:r>
              <a:r>
                <a:rPr lang="en-US" altLang="en-US" sz="1600" b="1" kern="0" dirty="0" smtClean="0">
                  <a:solidFill>
                    <a:srgbClr val="000000"/>
                  </a:solidFill>
                  <a:latin typeface="Times New Roman" panose="02020603050405020304" pitchFamily="18" charset="0"/>
                  <a:cs typeface="Times New Roman" panose="02020603050405020304" pitchFamily="18" charset="0"/>
                </a:rPr>
                <a:t> </a:t>
              </a:r>
              <a:r>
                <a:rPr lang="en-US" altLang="en-US" sz="1600" b="1" kern="0" dirty="0" err="1" smtClean="0">
                  <a:solidFill>
                    <a:srgbClr val="000000"/>
                  </a:solidFill>
                  <a:latin typeface="Times New Roman" panose="02020603050405020304" pitchFamily="18" charset="0"/>
                  <a:cs typeface="Times New Roman" panose="02020603050405020304" pitchFamily="18" charset="0"/>
                </a:rPr>
                <a:t>dụng</a:t>
              </a:r>
              <a:r>
                <a:rPr lang="en-US" altLang="en-US" sz="1600" b="1" kern="0" dirty="0" smtClean="0">
                  <a:solidFill>
                    <a:srgbClr val="000000"/>
                  </a:solidFill>
                  <a:latin typeface="Times New Roman" panose="02020603050405020304" pitchFamily="18" charset="0"/>
                  <a:cs typeface="Times New Roman" panose="02020603050405020304" pitchFamily="18" charset="0"/>
                </a:rPr>
                <a:t> </a:t>
              </a:r>
            </a:p>
            <a:p>
              <a:pPr marL="0" marR="0" lvl="0" indent="0" algn="ctr" defTabSz="914400" eaLnBrk="1" fontAlgn="base" latinLnBrk="0" hangingPunct="1">
                <a:lnSpc>
                  <a:spcPct val="100000"/>
                </a:lnSpc>
                <a:spcBef>
                  <a:spcPct val="0"/>
                </a:spcBef>
                <a:spcAft>
                  <a:spcPct val="0"/>
                </a:spcAft>
                <a:buClrTx/>
                <a:buSzTx/>
                <a:buFontTx/>
                <a:buNone/>
                <a:tabLst/>
                <a:defRPr/>
              </a:pPr>
              <a:r>
                <a:rPr lang="en-US" altLang="en-US" sz="1600" b="1" kern="0" dirty="0" err="1" smtClean="0">
                  <a:solidFill>
                    <a:srgbClr val="000000"/>
                  </a:solidFill>
                  <a:latin typeface="Times New Roman" panose="02020603050405020304" pitchFamily="18" charset="0"/>
                  <a:cs typeface="Times New Roman" panose="02020603050405020304" pitchFamily="18" charset="0"/>
                </a:rPr>
                <a:t>hạn</a:t>
              </a:r>
              <a:r>
                <a:rPr lang="en-US" altLang="en-US" sz="1600" b="1" kern="0" dirty="0" smtClean="0">
                  <a:solidFill>
                    <a:srgbClr val="000000"/>
                  </a:solidFill>
                  <a:latin typeface="Times New Roman" panose="02020603050405020304" pitchFamily="18" charset="0"/>
                  <a:cs typeface="Times New Roman" panose="02020603050405020304" pitchFamily="18" charset="0"/>
                </a:rPr>
                <a:t> </a:t>
              </a:r>
              <a:r>
                <a:rPr lang="en-US" altLang="en-US" sz="1600" b="1" kern="0" dirty="0" err="1" smtClean="0">
                  <a:solidFill>
                    <a:srgbClr val="000000"/>
                  </a:solidFill>
                  <a:latin typeface="Times New Roman" panose="02020603050405020304" pitchFamily="18" charset="0"/>
                  <a:cs typeface="Times New Roman" panose="02020603050405020304" pitchFamily="18" charset="0"/>
                </a:rPr>
                <a:t>chế</a:t>
              </a:r>
              <a:endParaRPr kumimoji="0" lang="en-US" altLang="en-US" sz="1600" b="1" i="0" u="none" strike="noStrike" kern="0" cap="none" spc="0" normalizeH="0" baseline="0" noProof="0" dirty="0" smtClean="0">
                <a:ln>
                  <a:noFill/>
                </a:ln>
                <a:solidFill>
                  <a:srgbClr val="000000"/>
                </a:solidFill>
                <a:effectLst/>
                <a:uLnTx/>
                <a:uFillTx/>
                <a:latin typeface="Times New Roman" panose="02020603050405020304" pitchFamily="18" charset="0"/>
                <a:cs typeface="Times New Roman" panose="02020603050405020304" pitchFamily="18" charset="0"/>
              </a:endParaRPr>
            </a:p>
          </p:txBody>
        </p:sp>
      </p:grpSp>
      <p:grpSp>
        <p:nvGrpSpPr>
          <p:cNvPr id="227" name="Group 69"/>
          <p:cNvGrpSpPr>
            <a:grpSpLocks/>
          </p:cNvGrpSpPr>
          <p:nvPr/>
        </p:nvGrpSpPr>
        <p:grpSpPr bwMode="auto">
          <a:xfrm>
            <a:off x="4428358" y="5069419"/>
            <a:ext cx="1146175" cy="1384300"/>
            <a:chOff x="2064" y="1008"/>
            <a:chExt cx="722" cy="872"/>
          </a:xfrm>
        </p:grpSpPr>
        <p:sp>
          <p:nvSpPr>
            <p:cNvPr id="228" name="Oval 70"/>
            <p:cNvSpPr>
              <a:spLocks noChangeArrowheads="1"/>
            </p:cNvSpPr>
            <p:nvPr/>
          </p:nvSpPr>
          <p:spPr bwMode="gray">
            <a:xfrm>
              <a:off x="2064" y="1008"/>
              <a:ext cx="722" cy="727"/>
            </a:xfrm>
            <a:prstGeom prst="ellipse">
              <a:avLst/>
            </a:prstGeom>
            <a:solidFill>
              <a:srgbClr val="EAEAEA">
                <a:alpha val="50000"/>
              </a:srgbClr>
            </a:soli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latin typeface="Arial"/>
              </a:endParaRPr>
            </a:p>
          </p:txBody>
        </p:sp>
        <p:grpSp>
          <p:nvGrpSpPr>
            <p:cNvPr id="229" name="Group 71"/>
            <p:cNvGrpSpPr>
              <a:grpSpLocks/>
            </p:cNvGrpSpPr>
            <p:nvPr/>
          </p:nvGrpSpPr>
          <p:grpSpPr bwMode="auto">
            <a:xfrm>
              <a:off x="2086" y="1031"/>
              <a:ext cx="680" cy="849"/>
              <a:chOff x="3975" y="1593"/>
              <a:chExt cx="931" cy="1163"/>
            </a:xfrm>
          </p:grpSpPr>
          <p:pic>
            <p:nvPicPr>
              <p:cNvPr id="242" name="Picture 72" descr="circuler_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gray">
              <a:xfrm>
                <a:off x="3975" y="1593"/>
                <a:ext cx="925" cy="935"/>
              </a:xfrm>
              <a:prstGeom prst="rect">
                <a:avLst/>
              </a:prstGeom>
              <a:noFill/>
              <a:extLst>
                <a:ext uri="{909E8E84-426E-40DD-AFC4-6F175D3DCCD1}">
                  <a14:hiddenFill xmlns:a14="http://schemas.microsoft.com/office/drawing/2010/main">
                    <a:solidFill>
                      <a:srgbClr val="FFFFFF"/>
                    </a:solidFill>
                  </a14:hiddenFill>
                </a:ext>
              </a:extLst>
            </p:spPr>
          </p:pic>
          <p:sp>
            <p:nvSpPr>
              <p:cNvPr id="243" name="Oval 73"/>
              <p:cNvSpPr>
                <a:spLocks noChangeArrowheads="1"/>
              </p:cNvSpPr>
              <p:nvPr/>
            </p:nvSpPr>
            <p:spPr bwMode="gray">
              <a:xfrm>
                <a:off x="3975" y="1593"/>
                <a:ext cx="931" cy="937"/>
              </a:xfrm>
              <a:prstGeom prst="ellipse">
                <a:avLst/>
              </a:prstGeom>
              <a:solidFill>
                <a:srgbClr val="FF6161">
                  <a:alpha val="50000"/>
                </a:srgbClr>
              </a:soli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latin typeface="Arial"/>
                </a:endParaRPr>
              </a:p>
            </p:txBody>
          </p:sp>
          <p:pic>
            <p:nvPicPr>
              <p:cNvPr id="244" name="Picture 74" descr="light_shadow1"/>
              <p:cNvPicPr>
                <a:picLocks noChangeAspect="1" noChangeArrowheads="1"/>
              </p:cNvPicPr>
              <p:nvPr/>
            </p:nvPicPr>
            <p:blipFill>
              <a:blip r:embed="rId5" cstate="print">
                <a:extLst>
                  <a:ext uri="{28A0092B-C50C-407E-A947-70E740481C1C}">
                    <a14:useLocalDpi xmlns:a14="http://schemas.microsoft.com/office/drawing/2010/main" val="0"/>
                  </a:ext>
                </a:extLst>
              </a:blip>
              <a:srcRect t="14285"/>
              <a:stretch>
                <a:fillRect/>
              </a:stretch>
            </p:blipFill>
            <p:spPr bwMode="gray">
              <a:xfrm>
                <a:off x="3984" y="1632"/>
                <a:ext cx="682" cy="585"/>
              </a:xfrm>
              <a:prstGeom prst="rect">
                <a:avLst/>
              </a:prstGeom>
              <a:noFill/>
              <a:extLst>
                <a:ext uri="{909E8E84-426E-40DD-AFC4-6F175D3DCCD1}">
                  <a14:hiddenFill xmlns:a14="http://schemas.microsoft.com/office/drawing/2010/main">
                    <a:solidFill>
                      <a:srgbClr val="FFFFFF"/>
                    </a:solidFill>
                  </a14:hiddenFill>
                </a:ext>
              </a:extLst>
            </p:spPr>
          </p:pic>
          <p:grpSp>
            <p:nvGrpSpPr>
              <p:cNvPr id="245" name="Group 75"/>
              <p:cNvGrpSpPr>
                <a:grpSpLocks/>
              </p:cNvGrpSpPr>
              <p:nvPr/>
            </p:nvGrpSpPr>
            <p:grpSpPr bwMode="auto">
              <a:xfrm rot="-3733502" flipH="1" flipV="1">
                <a:off x="4256" y="2247"/>
                <a:ext cx="820" cy="198"/>
                <a:chOff x="2532" y="1051"/>
                <a:chExt cx="893" cy="246"/>
              </a:xfrm>
            </p:grpSpPr>
            <p:grpSp>
              <p:nvGrpSpPr>
                <p:cNvPr id="246" name="Group 76"/>
                <p:cNvGrpSpPr>
                  <a:grpSpLocks/>
                </p:cNvGrpSpPr>
                <p:nvPr/>
              </p:nvGrpSpPr>
              <p:grpSpPr bwMode="auto">
                <a:xfrm>
                  <a:off x="2532" y="1051"/>
                  <a:ext cx="743" cy="185"/>
                  <a:chOff x="1565" y="2568"/>
                  <a:chExt cx="1118" cy="279"/>
                </a:xfrm>
              </p:grpSpPr>
              <p:sp>
                <p:nvSpPr>
                  <p:cNvPr id="252" name="AutoShape 77"/>
                  <p:cNvSpPr>
                    <a:spLocks noChangeArrowheads="1"/>
                  </p:cNvSpPr>
                  <p:nvPr/>
                </p:nvSpPr>
                <p:spPr bwMode="white">
                  <a:xfrm rot="5263130">
                    <a:off x="1859" y="2274"/>
                    <a:ext cx="227" cy="816"/>
                  </a:xfrm>
                  <a:prstGeom prst="moon">
                    <a:avLst>
                      <a:gd name="adj" fmla="val 49773"/>
                    </a:avLst>
                  </a:prstGeom>
                  <a:solidFill>
                    <a:srgbClr val="FFFFFF">
                      <a:alpha val="3999"/>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latin typeface="Arial"/>
                    </a:endParaRPr>
                  </a:p>
                </p:txBody>
              </p:sp>
              <p:sp>
                <p:nvSpPr>
                  <p:cNvPr id="253" name="AutoShape 78"/>
                  <p:cNvSpPr>
                    <a:spLocks noChangeArrowheads="1"/>
                  </p:cNvSpPr>
                  <p:nvPr/>
                </p:nvSpPr>
                <p:spPr bwMode="white">
                  <a:xfrm rot="6078281">
                    <a:off x="1995" y="2274"/>
                    <a:ext cx="227" cy="816"/>
                  </a:xfrm>
                  <a:prstGeom prst="moon">
                    <a:avLst>
                      <a:gd name="adj" fmla="val 49773"/>
                    </a:avLst>
                  </a:prstGeom>
                  <a:solidFill>
                    <a:srgbClr val="FFFFFF">
                      <a:alpha val="3999"/>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latin typeface="Arial"/>
                    </a:endParaRPr>
                  </a:p>
                </p:txBody>
              </p:sp>
              <p:sp>
                <p:nvSpPr>
                  <p:cNvPr id="254" name="AutoShape 79"/>
                  <p:cNvSpPr>
                    <a:spLocks noChangeArrowheads="1"/>
                  </p:cNvSpPr>
                  <p:nvPr/>
                </p:nvSpPr>
                <p:spPr bwMode="white">
                  <a:xfrm rot="6373927">
                    <a:off x="2071" y="2296"/>
                    <a:ext cx="227" cy="816"/>
                  </a:xfrm>
                  <a:prstGeom prst="moon">
                    <a:avLst>
                      <a:gd name="adj" fmla="val 49773"/>
                    </a:avLst>
                  </a:prstGeom>
                  <a:solidFill>
                    <a:srgbClr val="FFFFFF">
                      <a:alpha val="3999"/>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latin typeface="Arial"/>
                    </a:endParaRPr>
                  </a:p>
                </p:txBody>
              </p:sp>
              <p:sp>
                <p:nvSpPr>
                  <p:cNvPr id="255" name="AutoShape 80"/>
                  <p:cNvSpPr>
                    <a:spLocks noChangeArrowheads="1"/>
                  </p:cNvSpPr>
                  <p:nvPr/>
                </p:nvSpPr>
                <p:spPr bwMode="white">
                  <a:xfrm rot="6906312">
                    <a:off x="2161" y="2326"/>
                    <a:ext cx="227" cy="816"/>
                  </a:xfrm>
                  <a:prstGeom prst="moon">
                    <a:avLst>
                      <a:gd name="adj" fmla="val 49773"/>
                    </a:avLst>
                  </a:prstGeom>
                  <a:solidFill>
                    <a:srgbClr val="FFFFFF">
                      <a:alpha val="3999"/>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latin typeface="Arial"/>
                    </a:endParaRPr>
                  </a:p>
                </p:txBody>
              </p:sp>
            </p:grpSp>
            <p:grpSp>
              <p:nvGrpSpPr>
                <p:cNvPr id="247" name="Group 81"/>
                <p:cNvGrpSpPr>
                  <a:grpSpLocks/>
                </p:cNvGrpSpPr>
                <p:nvPr/>
              </p:nvGrpSpPr>
              <p:grpSpPr bwMode="auto">
                <a:xfrm rot="1353540">
                  <a:off x="2682" y="1111"/>
                  <a:ext cx="743" cy="186"/>
                  <a:chOff x="1565" y="2568"/>
                  <a:chExt cx="1118" cy="279"/>
                </a:xfrm>
              </p:grpSpPr>
              <p:sp>
                <p:nvSpPr>
                  <p:cNvPr id="248" name="AutoShape 82"/>
                  <p:cNvSpPr>
                    <a:spLocks noChangeArrowheads="1"/>
                  </p:cNvSpPr>
                  <p:nvPr/>
                </p:nvSpPr>
                <p:spPr bwMode="white">
                  <a:xfrm rot="5263130">
                    <a:off x="1859" y="2274"/>
                    <a:ext cx="227" cy="816"/>
                  </a:xfrm>
                  <a:prstGeom prst="moon">
                    <a:avLst>
                      <a:gd name="adj" fmla="val 49773"/>
                    </a:avLst>
                  </a:prstGeom>
                  <a:solidFill>
                    <a:srgbClr val="FFFFFF">
                      <a:alpha val="3999"/>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latin typeface="Arial"/>
                    </a:endParaRPr>
                  </a:p>
                </p:txBody>
              </p:sp>
              <p:sp>
                <p:nvSpPr>
                  <p:cNvPr id="249" name="AutoShape 83"/>
                  <p:cNvSpPr>
                    <a:spLocks noChangeArrowheads="1"/>
                  </p:cNvSpPr>
                  <p:nvPr/>
                </p:nvSpPr>
                <p:spPr bwMode="white">
                  <a:xfrm rot="6078281">
                    <a:off x="1995" y="2274"/>
                    <a:ext cx="227" cy="816"/>
                  </a:xfrm>
                  <a:prstGeom prst="moon">
                    <a:avLst>
                      <a:gd name="adj" fmla="val 49773"/>
                    </a:avLst>
                  </a:prstGeom>
                  <a:solidFill>
                    <a:srgbClr val="FFFFFF">
                      <a:alpha val="3999"/>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latin typeface="Arial"/>
                    </a:endParaRPr>
                  </a:p>
                </p:txBody>
              </p:sp>
              <p:sp>
                <p:nvSpPr>
                  <p:cNvPr id="250" name="AutoShape 84"/>
                  <p:cNvSpPr>
                    <a:spLocks noChangeArrowheads="1"/>
                  </p:cNvSpPr>
                  <p:nvPr/>
                </p:nvSpPr>
                <p:spPr bwMode="white">
                  <a:xfrm rot="6373927">
                    <a:off x="2071" y="2296"/>
                    <a:ext cx="227" cy="816"/>
                  </a:xfrm>
                  <a:prstGeom prst="moon">
                    <a:avLst>
                      <a:gd name="adj" fmla="val 49773"/>
                    </a:avLst>
                  </a:prstGeom>
                  <a:solidFill>
                    <a:srgbClr val="FFFFFF">
                      <a:alpha val="3999"/>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latin typeface="Arial"/>
                    </a:endParaRPr>
                  </a:p>
                </p:txBody>
              </p:sp>
              <p:sp>
                <p:nvSpPr>
                  <p:cNvPr id="251" name="AutoShape 85"/>
                  <p:cNvSpPr>
                    <a:spLocks noChangeArrowheads="1"/>
                  </p:cNvSpPr>
                  <p:nvPr/>
                </p:nvSpPr>
                <p:spPr bwMode="white">
                  <a:xfrm rot="6906312">
                    <a:off x="2161" y="2326"/>
                    <a:ext cx="227" cy="816"/>
                  </a:xfrm>
                  <a:prstGeom prst="moon">
                    <a:avLst>
                      <a:gd name="adj" fmla="val 49773"/>
                    </a:avLst>
                  </a:prstGeom>
                  <a:solidFill>
                    <a:srgbClr val="FFFFFF">
                      <a:alpha val="3999"/>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latin typeface="Arial"/>
                    </a:endParaRPr>
                  </a:p>
                </p:txBody>
              </p:sp>
            </p:grpSp>
          </p:grpSp>
        </p:grpSp>
        <p:grpSp>
          <p:nvGrpSpPr>
            <p:cNvPr id="230" name="Group 86"/>
            <p:cNvGrpSpPr>
              <a:grpSpLocks/>
            </p:cNvGrpSpPr>
            <p:nvPr/>
          </p:nvGrpSpPr>
          <p:grpSpPr bwMode="auto">
            <a:xfrm rot="-3733502" flipH="1" flipV="1">
              <a:off x="2362" y="1505"/>
              <a:ext cx="527" cy="128"/>
              <a:chOff x="2532" y="1051"/>
              <a:chExt cx="893" cy="246"/>
            </a:xfrm>
          </p:grpSpPr>
          <p:grpSp>
            <p:nvGrpSpPr>
              <p:cNvPr id="232" name="Group 87"/>
              <p:cNvGrpSpPr>
                <a:grpSpLocks/>
              </p:cNvGrpSpPr>
              <p:nvPr/>
            </p:nvGrpSpPr>
            <p:grpSpPr bwMode="auto">
              <a:xfrm>
                <a:off x="2532" y="1051"/>
                <a:ext cx="743" cy="185"/>
                <a:chOff x="1565" y="2568"/>
                <a:chExt cx="1118" cy="279"/>
              </a:xfrm>
            </p:grpSpPr>
            <p:sp>
              <p:nvSpPr>
                <p:cNvPr id="238" name="AutoShape 88"/>
                <p:cNvSpPr>
                  <a:spLocks noChangeArrowheads="1"/>
                </p:cNvSpPr>
                <p:nvPr/>
              </p:nvSpPr>
              <p:spPr bwMode="white">
                <a:xfrm rot="5263130">
                  <a:off x="1859" y="2274"/>
                  <a:ext cx="227" cy="816"/>
                </a:xfrm>
                <a:prstGeom prst="moon">
                  <a:avLst>
                    <a:gd name="adj" fmla="val 49773"/>
                  </a:avLst>
                </a:prstGeom>
                <a:solidFill>
                  <a:srgbClr val="FFFFFF">
                    <a:alpha val="3999"/>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latin typeface="Arial"/>
                  </a:endParaRPr>
                </a:p>
              </p:txBody>
            </p:sp>
            <p:sp>
              <p:nvSpPr>
                <p:cNvPr id="239" name="AutoShape 89"/>
                <p:cNvSpPr>
                  <a:spLocks noChangeArrowheads="1"/>
                </p:cNvSpPr>
                <p:nvPr/>
              </p:nvSpPr>
              <p:spPr bwMode="white">
                <a:xfrm rot="6078281">
                  <a:off x="1995" y="2274"/>
                  <a:ext cx="227" cy="816"/>
                </a:xfrm>
                <a:prstGeom prst="moon">
                  <a:avLst>
                    <a:gd name="adj" fmla="val 49773"/>
                  </a:avLst>
                </a:prstGeom>
                <a:solidFill>
                  <a:srgbClr val="FFFFFF">
                    <a:alpha val="3999"/>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latin typeface="Arial"/>
                  </a:endParaRPr>
                </a:p>
              </p:txBody>
            </p:sp>
            <p:sp>
              <p:nvSpPr>
                <p:cNvPr id="240" name="AutoShape 90"/>
                <p:cNvSpPr>
                  <a:spLocks noChangeArrowheads="1"/>
                </p:cNvSpPr>
                <p:nvPr/>
              </p:nvSpPr>
              <p:spPr bwMode="white">
                <a:xfrm rot="6373927">
                  <a:off x="2071" y="2296"/>
                  <a:ext cx="227" cy="816"/>
                </a:xfrm>
                <a:prstGeom prst="moon">
                  <a:avLst>
                    <a:gd name="adj" fmla="val 49773"/>
                  </a:avLst>
                </a:prstGeom>
                <a:solidFill>
                  <a:srgbClr val="FFFFFF">
                    <a:alpha val="3999"/>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latin typeface="Arial"/>
                  </a:endParaRPr>
                </a:p>
              </p:txBody>
            </p:sp>
            <p:sp>
              <p:nvSpPr>
                <p:cNvPr id="241" name="AutoShape 91"/>
                <p:cNvSpPr>
                  <a:spLocks noChangeArrowheads="1"/>
                </p:cNvSpPr>
                <p:nvPr/>
              </p:nvSpPr>
              <p:spPr bwMode="white">
                <a:xfrm rot="6906312">
                  <a:off x="2161" y="2326"/>
                  <a:ext cx="227" cy="816"/>
                </a:xfrm>
                <a:prstGeom prst="moon">
                  <a:avLst>
                    <a:gd name="adj" fmla="val 49773"/>
                  </a:avLst>
                </a:prstGeom>
                <a:solidFill>
                  <a:srgbClr val="FFFFFF">
                    <a:alpha val="3999"/>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latin typeface="Arial"/>
                  </a:endParaRPr>
                </a:p>
              </p:txBody>
            </p:sp>
          </p:grpSp>
          <p:grpSp>
            <p:nvGrpSpPr>
              <p:cNvPr id="233" name="Group 92"/>
              <p:cNvGrpSpPr>
                <a:grpSpLocks/>
              </p:cNvGrpSpPr>
              <p:nvPr/>
            </p:nvGrpSpPr>
            <p:grpSpPr bwMode="auto">
              <a:xfrm rot="1353540">
                <a:off x="2682" y="1111"/>
                <a:ext cx="743" cy="186"/>
                <a:chOff x="1565" y="2568"/>
                <a:chExt cx="1118" cy="279"/>
              </a:xfrm>
            </p:grpSpPr>
            <p:sp>
              <p:nvSpPr>
                <p:cNvPr id="234" name="AutoShape 93"/>
                <p:cNvSpPr>
                  <a:spLocks noChangeArrowheads="1"/>
                </p:cNvSpPr>
                <p:nvPr/>
              </p:nvSpPr>
              <p:spPr bwMode="white">
                <a:xfrm rot="5263130">
                  <a:off x="1859" y="2274"/>
                  <a:ext cx="227" cy="816"/>
                </a:xfrm>
                <a:prstGeom prst="moon">
                  <a:avLst>
                    <a:gd name="adj" fmla="val 49773"/>
                  </a:avLst>
                </a:prstGeom>
                <a:solidFill>
                  <a:srgbClr val="FFFFFF">
                    <a:alpha val="3999"/>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latin typeface="Arial"/>
                  </a:endParaRPr>
                </a:p>
              </p:txBody>
            </p:sp>
            <p:sp>
              <p:nvSpPr>
                <p:cNvPr id="235" name="AutoShape 94"/>
                <p:cNvSpPr>
                  <a:spLocks noChangeArrowheads="1"/>
                </p:cNvSpPr>
                <p:nvPr/>
              </p:nvSpPr>
              <p:spPr bwMode="white">
                <a:xfrm rot="6078281">
                  <a:off x="1995" y="2274"/>
                  <a:ext cx="227" cy="816"/>
                </a:xfrm>
                <a:prstGeom prst="moon">
                  <a:avLst>
                    <a:gd name="adj" fmla="val 49773"/>
                  </a:avLst>
                </a:prstGeom>
                <a:solidFill>
                  <a:srgbClr val="FFFFFF">
                    <a:alpha val="3999"/>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latin typeface="Arial"/>
                  </a:endParaRPr>
                </a:p>
              </p:txBody>
            </p:sp>
            <p:sp>
              <p:nvSpPr>
                <p:cNvPr id="236" name="AutoShape 95"/>
                <p:cNvSpPr>
                  <a:spLocks noChangeArrowheads="1"/>
                </p:cNvSpPr>
                <p:nvPr/>
              </p:nvSpPr>
              <p:spPr bwMode="white">
                <a:xfrm rot="6373927">
                  <a:off x="2071" y="2296"/>
                  <a:ext cx="227" cy="816"/>
                </a:xfrm>
                <a:prstGeom prst="moon">
                  <a:avLst>
                    <a:gd name="adj" fmla="val 49773"/>
                  </a:avLst>
                </a:prstGeom>
                <a:solidFill>
                  <a:srgbClr val="FFFFFF">
                    <a:alpha val="3999"/>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latin typeface="Arial"/>
                  </a:endParaRPr>
                </a:p>
              </p:txBody>
            </p:sp>
            <p:sp>
              <p:nvSpPr>
                <p:cNvPr id="237" name="AutoShape 96"/>
                <p:cNvSpPr>
                  <a:spLocks noChangeArrowheads="1"/>
                </p:cNvSpPr>
                <p:nvPr/>
              </p:nvSpPr>
              <p:spPr bwMode="white">
                <a:xfrm rot="6906312">
                  <a:off x="2161" y="2326"/>
                  <a:ext cx="227" cy="816"/>
                </a:xfrm>
                <a:prstGeom prst="moon">
                  <a:avLst>
                    <a:gd name="adj" fmla="val 49773"/>
                  </a:avLst>
                </a:prstGeom>
                <a:solidFill>
                  <a:srgbClr val="FFFFFF">
                    <a:alpha val="3999"/>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latin typeface="Arial"/>
                  </a:endParaRPr>
                </a:p>
              </p:txBody>
            </p:sp>
          </p:grpSp>
        </p:grpSp>
        <p:sp>
          <p:nvSpPr>
            <p:cNvPr id="231" name="Rectangle 97"/>
            <p:cNvSpPr>
              <a:spLocks noChangeArrowheads="1"/>
            </p:cNvSpPr>
            <p:nvPr/>
          </p:nvSpPr>
          <p:spPr bwMode="gray">
            <a:xfrm>
              <a:off x="2104" y="1272"/>
              <a:ext cx="658" cy="213"/>
            </a:xfrm>
            <a:prstGeom prst="rect">
              <a:avLst/>
            </a:prstGeom>
            <a:noFill/>
            <a:ln>
              <a:noFill/>
            </a:ln>
            <a:effectLst/>
            <a:extLst>
              <a:ext uri="{909E8E84-426E-40DD-AFC4-6F175D3DCCD1}">
                <a14:hiddenFill xmlns:a14="http://schemas.microsoft.com/office/drawing/2010/main">
                  <a:gradFill rotWithShape="1">
                    <a:gsLst>
                      <a:gs pos="0">
                        <a:schemeClr val="accent1">
                          <a:gamma/>
                          <a:shade val="72549"/>
                          <a:invGamma/>
                        </a:schemeClr>
                      </a:gs>
                      <a:gs pos="100000">
                        <a:schemeClr val="accent1"/>
                      </a:gs>
                    </a:gsLst>
                    <a:lin ang="18900000" scaled="1"/>
                  </a:gra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17961" dir="2700000" algn="ctr" rotWithShape="0">
                      <a:srgbClr val="292929"/>
                    </a:outerShdw>
                  </a:effectLst>
                </a14:hiddenEffects>
              </a:ext>
            </a:extLst>
          </p:spPr>
          <p:txBody>
            <a:bodyPr wrap="none">
              <a:spAutoFit/>
              <a:flatTx/>
            </a:bodyPr>
            <a:lstStyle/>
            <a:p>
              <a:pPr marL="0" marR="0" lvl="0" indent="0" algn="ctr" defTabSz="914400" eaLnBrk="1" fontAlgn="base" latinLnBrk="0" hangingPunct="1">
                <a:lnSpc>
                  <a:spcPct val="100000"/>
                </a:lnSpc>
                <a:spcBef>
                  <a:spcPct val="0"/>
                </a:spcBef>
                <a:spcAft>
                  <a:spcPct val="0"/>
                </a:spcAft>
                <a:buClrTx/>
                <a:buSzTx/>
                <a:buFontTx/>
                <a:buNone/>
                <a:tabLst/>
                <a:defRPr/>
              </a:pPr>
              <a:r>
                <a:rPr lang="en-US" altLang="en-US" sz="1600" b="1" kern="0" dirty="0" err="1" smtClean="0">
                  <a:solidFill>
                    <a:srgbClr val="000000"/>
                  </a:solidFill>
                  <a:latin typeface="Times New Roman" panose="02020603050405020304" pitchFamily="18" charset="0"/>
                  <a:cs typeface="Times New Roman" panose="02020603050405020304" pitchFamily="18" charset="0"/>
                </a:rPr>
                <a:t>Tương</a:t>
              </a:r>
              <a:r>
                <a:rPr lang="en-US" altLang="en-US" sz="1600" b="1" kern="0" dirty="0" smtClean="0">
                  <a:solidFill>
                    <a:srgbClr val="000000"/>
                  </a:solidFill>
                  <a:latin typeface="Times New Roman" panose="02020603050405020304" pitchFamily="18" charset="0"/>
                  <a:cs typeface="Times New Roman" panose="02020603050405020304" pitchFamily="18" charset="0"/>
                </a:rPr>
                <a:t> </a:t>
              </a:r>
              <a:r>
                <a:rPr lang="en-US" altLang="en-US" sz="1600" b="1" kern="0" dirty="0" err="1" smtClean="0">
                  <a:solidFill>
                    <a:srgbClr val="000000"/>
                  </a:solidFill>
                  <a:latin typeface="Times New Roman" panose="02020603050405020304" pitchFamily="18" charset="0"/>
                  <a:cs typeface="Times New Roman" panose="02020603050405020304" pitchFamily="18" charset="0"/>
                </a:rPr>
                <a:t>lai</a:t>
              </a:r>
              <a:endParaRPr kumimoji="0" lang="en-US" altLang="en-US" sz="1600" b="1" i="0" u="none" strike="noStrike" kern="0" cap="none" spc="0" normalizeH="0" baseline="0" noProof="0" dirty="0" smtClean="0">
                <a:ln>
                  <a:noFill/>
                </a:ln>
                <a:solidFill>
                  <a:srgbClr val="000000"/>
                </a:solidFill>
                <a:effectLst/>
                <a:uLnTx/>
                <a:uFillTx/>
                <a:latin typeface="Times New Roman" panose="02020603050405020304" pitchFamily="18" charset="0"/>
                <a:cs typeface="Times New Roman" panose="02020603050405020304" pitchFamily="18" charset="0"/>
              </a:endParaRPr>
            </a:p>
          </p:txBody>
        </p:sp>
      </p:grpSp>
      <p:grpSp>
        <p:nvGrpSpPr>
          <p:cNvPr id="256" name="Group 98"/>
          <p:cNvGrpSpPr>
            <a:grpSpLocks/>
          </p:cNvGrpSpPr>
          <p:nvPr/>
        </p:nvGrpSpPr>
        <p:grpSpPr bwMode="auto">
          <a:xfrm>
            <a:off x="6337301" y="3719513"/>
            <a:ext cx="1916114" cy="1384300"/>
            <a:chOff x="1828" y="1008"/>
            <a:chExt cx="1207" cy="872"/>
          </a:xfrm>
        </p:grpSpPr>
        <p:sp>
          <p:nvSpPr>
            <p:cNvPr id="257" name="Oval 99"/>
            <p:cNvSpPr>
              <a:spLocks noChangeArrowheads="1"/>
            </p:cNvSpPr>
            <p:nvPr/>
          </p:nvSpPr>
          <p:spPr bwMode="gray">
            <a:xfrm>
              <a:off x="2064" y="1008"/>
              <a:ext cx="722" cy="727"/>
            </a:xfrm>
            <a:prstGeom prst="ellipse">
              <a:avLst/>
            </a:prstGeom>
            <a:solidFill>
              <a:srgbClr val="EAEAEA">
                <a:alpha val="50000"/>
              </a:srgbClr>
            </a:soli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latin typeface="Arial"/>
              </a:endParaRPr>
            </a:p>
          </p:txBody>
        </p:sp>
        <p:grpSp>
          <p:nvGrpSpPr>
            <p:cNvPr id="258" name="Group 100"/>
            <p:cNvGrpSpPr>
              <a:grpSpLocks/>
            </p:cNvGrpSpPr>
            <p:nvPr/>
          </p:nvGrpSpPr>
          <p:grpSpPr bwMode="auto">
            <a:xfrm>
              <a:off x="2086" y="1031"/>
              <a:ext cx="680" cy="849"/>
              <a:chOff x="3975" y="1593"/>
              <a:chExt cx="931" cy="1163"/>
            </a:xfrm>
          </p:grpSpPr>
          <p:pic>
            <p:nvPicPr>
              <p:cNvPr id="271" name="Picture 101" descr="circuler_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gray">
              <a:xfrm>
                <a:off x="3975" y="1593"/>
                <a:ext cx="925" cy="935"/>
              </a:xfrm>
              <a:prstGeom prst="rect">
                <a:avLst/>
              </a:prstGeom>
              <a:noFill/>
              <a:extLst>
                <a:ext uri="{909E8E84-426E-40DD-AFC4-6F175D3DCCD1}">
                  <a14:hiddenFill xmlns:a14="http://schemas.microsoft.com/office/drawing/2010/main">
                    <a:solidFill>
                      <a:srgbClr val="FFFFFF"/>
                    </a:solidFill>
                  </a14:hiddenFill>
                </a:ext>
              </a:extLst>
            </p:spPr>
          </p:pic>
          <p:sp>
            <p:nvSpPr>
              <p:cNvPr id="272" name="Oval 102"/>
              <p:cNvSpPr>
                <a:spLocks noChangeArrowheads="1"/>
              </p:cNvSpPr>
              <p:nvPr/>
            </p:nvSpPr>
            <p:spPr bwMode="gray">
              <a:xfrm>
                <a:off x="3975" y="1593"/>
                <a:ext cx="931" cy="937"/>
              </a:xfrm>
              <a:prstGeom prst="ellipse">
                <a:avLst/>
              </a:prstGeom>
              <a:solidFill>
                <a:srgbClr val="808080">
                  <a:alpha val="50000"/>
                </a:srgbClr>
              </a:soli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latin typeface="Arial"/>
                </a:endParaRPr>
              </a:p>
            </p:txBody>
          </p:sp>
          <p:pic>
            <p:nvPicPr>
              <p:cNvPr id="273" name="Picture 103" descr="light_shadow1"/>
              <p:cNvPicPr>
                <a:picLocks noChangeAspect="1" noChangeArrowheads="1"/>
              </p:cNvPicPr>
              <p:nvPr/>
            </p:nvPicPr>
            <p:blipFill>
              <a:blip r:embed="rId5" cstate="print">
                <a:extLst>
                  <a:ext uri="{28A0092B-C50C-407E-A947-70E740481C1C}">
                    <a14:useLocalDpi xmlns:a14="http://schemas.microsoft.com/office/drawing/2010/main" val="0"/>
                  </a:ext>
                </a:extLst>
              </a:blip>
              <a:srcRect t="14285"/>
              <a:stretch>
                <a:fillRect/>
              </a:stretch>
            </p:blipFill>
            <p:spPr bwMode="gray">
              <a:xfrm>
                <a:off x="3984" y="1632"/>
                <a:ext cx="682" cy="585"/>
              </a:xfrm>
              <a:prstGeom prst="rect">
                <a:avLst/>
              </a:prstGeom>
              <a:noFill/>
              <a:extLst>
                <a:ext uri="{909E8E84-426E-40DD-AFC4-6F175D3DCCD1}">
                  <a14:hiddenFill xmlns:a14="http://schemas.microsoft.com/office/drawing/2010/main">
                    <a:solidFill>
                      <a:srgbClr val="FFFFFF"/>
                    </a:solidFill>
                  </a14:hiddenFill>
                </a:ext>
              </a:extLst>
            </p:spPr>
          </p:pic>
          <p:grpSp>
            <p:nvGrpSpPr>
              <p:cNvPr id="274" name="Group 104"/>
              <p:cNvGrpSpPr>
                <a:grpSpLocks/>
              </p:cNvGrpSpPr>
              <p:nvPr/>
            </p:nvGrpSpPr>
            <p:grpSpPr bwMode="auto">
              <a:xfrm rot="-3733502" flipH="1" flipV="1">
                <a:off x="4256" y="2247"/>
                <a:ext cx="820" cy="198"/>
                <a:chOff x="2532" y="1051"/>
                <a:chExt cx="893" cy="246"/>
              </a:xfrm>
            </p:grpSpPr>
            <p:grpSp>
              <p:nvGrpSpPr>
                <p:cNvPr id="275" name="Group 105"/>
                <p:cNvGrpSpPr>
                  <a:grpSpLocks/>
                </p:cNvGrpSpPr>
                <p:nvPr/>
              </p:nvGrpSpPr>
              <p:grpSpPr bwMode="auto">
                <a:xfrm>
                  <a:off x="2532" y="1051"/>
                  <a:ext cx="743" cy="185"/>
                  <a:chOff x="1565" y="2568"/>
                  <a:chExt cx="1118" cy="279"/>
                </a:xfrm>
              </p:grpSpPr>
              <p:sp>
                <p:nvSpPr>
                  <p:cNvPr id="281" name="AutoShape 106"/>
                  <p:cNvSpPr>
                    <a:spLocks noChangeArrowheads="1"/>
                  </p:cNvSpPr>
                  <p:nvPr/>
                </p:nvSpPr>
                <p:spPr bwMode="white">
                  <a:xfrm rot="5263130">
                    <a:off x="1859" y="2274"/>
                    <a:ext cx="227" cy="816"/>
                  </a:xfrm>
                  <a:prstGeom prst="moon">
                    <a:avLst>
                      <a:gd name="adj" fmla="val 49773"/>
                    </a:avLst>
                  </a:prstGeom>
                  <a:solidFill>
                    <a:srgbClr val="FFFFFF">
                      <a:alpha val="3999"/>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latin typeface="Arial"/>
                    </a:endParaRPr>
                  </a:p>
                </p:txBody>
              </p:sp>
              <p:sp>
                <p:nvSpPr>
                  <p:cNvPr id="282" name="AutoShape 107"/>
                  <p:cNvSpPr>
                    <a:spLocks noChangeArrowheads="1"/>
                  </p:cNvSpPr>
                  <p:nvPr/>
                </p:nvSpPr>
                <p:spPr bwMode="white">
                  <a:xfrm rot="6078281">
                    <a:off x="1995" y="2274"/>
                    <a:ext cx="227" cy="816"/>
                  </a:xfrm>
                  <a:prstGeom prst="moon">
                    <a:avLst>
                      <a:gd name="adj" fmla="val 49773"/>
                    </a:avLst>
                  </a:prstGeom>
                  <a:solidFill>
                    <a:srgbClr val="FFFFFF">
                      <a:alpha val="3999"/>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latin typeface="Arial"/>
                    </a:endParaRPr>
                  </a:p>
                </p:txBody>
              </p:sp>
              <p:sp>
                <p:nvSpPr>
                  <p:cNvPr id="283" name="AutoShape 108"/>
                  <p:cNvSpPr>
                    <a:spLocks noChangeArrowheads="1"/>
                  </p:cNvSpPr>
                  <p:nvPr/>
                </p:nvSpPr>
                <p:spPr bwMode="white">
                  <a:xfrm rot="6373927">
                    <a:off x="2071" y="2296"/>
                    <a:ext cx="227" cy="816"/>
                  </a:xfrm>
                  <a:prstGeom prst="moon">
                    <a:avLst>
                      <a:gd name="adj" fmla="val 49773"/>
                    </a:avLst>
                  </a:prstGeom>
                  <a:solidFill>
                    <a:srgbClr val="FFFFFF">
                      <a:alpha val="3999"/>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latin typeface="Arial"/>
                    </a:endParaRPr>
                  </a:p>
                </p:txBody>
              </p:sp>
              <p:sp>
                <p:nvSpPr>
                  <p:cNvPr id="284" name="AutoShape 109"/>
                  <p:cNvSpPr>
                    <a:spLocks noChangeArrowheads="1"/>
                  </p:cNvSpPr>
                  <p:nvPr/>
                </p:nvSpPr>
                <p:spPr bwMode="white">
                  <a:xfrm rot="6906312">
                    <a:off x="2161" y="2326"/>
                    <a:ext cx="227" cy="816"/>
                  </a:xfrm>
                  <a:prstGeom prst="moon">
                    <a:avLst>
                      <a:gd name="adj" fmla="val 49773"/>
                    </a:avLst>
                  </a:prstGeom>
                  <a:solidFill>
                    <a:srgbClr val="FFFFFF">
                      <a:alpha val="3999"/>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latin typeface="Arial"/>
                    </a:endParaRPr>
                  </a:p>
                </p:txBody>
              </p:sp>
            </p:grpSp>
            <p:grpSp>
              <p:nvGrpSpPr>
                <p:cNvPr id="276" name="Group 110"/>
                <p:cNvGrpSpPr>
                  <a:grpSpLocks/>
                </p:cNvGrpSpPr>
                <p:nvPr/>
              </p:nvGrpSpPr>
              <p:grpSpPr bwMode="auto">
                <a:xfrm rot="1353540">
                  <a:off x="2682" y="1111"/>
                  <a:ext cx="743" cy="186"/>
                  <a:chOff x="1565" y="2568"/>
                  <a:chExt cx="1118" cy="279"/>
                </a:xfrm>
              </p:grpSpPr>
              <p:sp>
                <p:nvSpPr>
                  <p:cNvPr id="277" name="AutoShape 111"/>
                  <p:cNvSpPr>
                    <a:spLocks noChangeArrowheads="1"/>
                  </p:cNvSpPr>
                  <p:nvPr/>
                </p:nvSpPr>
                <p:spPr bwMode="white">
                  <a:xfrm rot="5263130">
                    <a:off x="1859" y="2274"/>
                    <a:ext cx="227" cy="816"/>
                  </a:xfrm>
                  <a:prstGeom prst="moon">
                    <a:avLst>
                      <a:gd name="adj" fmla="val 49773"/>
                    </a:avLst>
                  </a:prstGeom>
                  <a:solidFill>
                    <a:srgbClr val="FFFFFF">
                      <a:alpha val="3999"/>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latin typeface="Arial"/>
                    </a:endParaRPr>
                  </a:p>
                </p:txBody>
              </p:sp>
              <p:sp>
                <p:nvSpPr>
                  <p:cNvPr id="278" name="AutoShape 112"/>
                  <p:cNvSpPr>
                    <a:spLocks noChangeArrowheads="1"/>
                  </p:cNvSpPr>
                  <p:nvPr/>
                </p:nvSpPr>
                <p:spPr bwMode="white">
                  <a:xfrm rot="6078281">
                    <a:off x="1995" y="2274"/>
                    <a:ext cx="227" cy="816"/>
                  </a:xfrm>
                  <a:prstGeom prst="moon">
                    <a:avLst>
                      <a:gd name="adj" fmla="val 49773"/>
                    </a:avLst>
                  </a:prstGeom>
                  <a:solidFill>
                    <a:srgbClr val="FFFFFF">
                      <a:alpha val="3999"/>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latin typeface="Arial"/>
                    </a:endParaRPr>
                  </a:p>
                </p:txBody>
              </p:sp>
              <p:sp>
                <p:nvSpPr>
                  <p:cNvPr id="279" name="AutoShape 113"/>
                  <p:cNvSpPr>
                    <a:spLocks noChangeArrowheads="1"/>
                  </p:cNvSpPr>
                  <p:nvPr/>
                </p:nvSpPr>
                <p:spPr bwMode="white">
                  <a:xfrm rot="6373927">
                    <a:off x="2071" y="2296"/>
                    <a:ext cx="227" cy="816"/>
                  </a:xfrm>
                  <a:prstGeom prst="moon">
                    <a:avLst>
                      <a:gd name="adj" fmla="val 49773"/>
                    </a:avLst>
                  </a:prstGeom>
                  <a:solidFill>
                    <a:srgbClr val="FFFFFF">
                      <a:alpha val="3999"/>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latin typeface="Arial"/>
                    </a:endParaRPr>
                  </a:p>
                </p:txBody>
              </p:sp>
              <p:sp>
                <p:nvSpPr>
                  <p:cNvPr id="280" name="AutoShape 114"/>
                  <p:cNvSpPr>
                    <a:spLocks noChangeArrowheads="1"/>
                  </p:cNvSpPr>
                  <p:nvPr/>
                </p:nvSpPr>
                <p:spPr bwMode="white">
                  <a:xfrm rot="6906312">
                    <a:off x="2161" y="2326"/>
                    <a:ext cx="227" cy="816"/>
                  </a:xfrm>
                  <a:prstGeom prst="moon">
                    <a:avLst>
                      <a:gd name="adj" fmla="val 49773"/>
                    </a:avLst>
                  </a:prstGeom>
                  <a:solidFill>
                    <a:srgbClr val="FFFFFF">
                      <a:alpha val="3999"/>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latin typeface="Arial"/>
                    </a:endParaRPr>
                  </a:p>
                </p:txBody>
              </p:sp>
            </p:grpSp>
          </p:grpSp>
        </p:grpSp>
        <p:grpSp>
          <p:nvGrpSpPr>
            <p:cNvPr id="259" name="Group 115"/>
            <p:cNvGrpSpPr>
              <a:grpSpLocks/>
            </p:cNvGrpSpPr>
            <p:nvPr/>
          </p:nvGrpSpPr>
          <p:grpSpPr bwMode="auto">
            <a:xfrm rot="-3733502" flipH="1" flipV="1">
              <a:off x="2362" y="1505"/>
              <a:ext cx="527" cy="128"/>
              <a:chOff x="2532" y="1051"/>
              <a:chExt cx="893" cy="246"/>
            </a:xfrm>
          </p:grpSpPr>
          <p:grpSp>
            <p:nvGrpSpPr>
              <p:cNvPr id="261" name="Group 116"/>
              <p:cNvGrpSpPr>
                <a:grpSpLocks/>
              </p:cNvGrpSpPr>
              <p:nvPr/>
            </p:nvGrpSpPr>
            <p:grpSpPr bwMode="auto">
              <a:xfrm>
                <a:off x="2532" y="1051"/>
                <a:ext cx="743" cy="185"/>
                <a:chOff x="1565" y="2568"/>
                <a:chExt cx="1118" cy="279"/>
              </a:xfrm>
            </p:grpSpPr>
            <p:sp>
              <p:nvSpPr>
                <p:cNvPr id="267" name="AutoShape 117"/>
                <p:cNvSpPr>
                  <a:spLocks noChangeArrowheads="1"/>
                </p:cNvSpPr>
                <p:nvPr/>
              </p:nvSpPr>
              <p:spPr bwMode="white">
                <a:xfrm rot="5263130">
                  <a:off x="1859" y="2274"/>
                  <a:ext cx="227" cy="816"/>
                </a:xfrm>
                <a:prstGeom prst="moon">
                  <a:avLst>
                    <a:gd name="adj" fmla="val 49773"/>
                  </a:avLst>
                </a:prstGeom>
                <a:solidFill>
                  <a:srgbClr val="FFFFFF">
                    <a:alpha val="3999"/>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latin typeface="Arial"/>
                  </a:endParaRPr>
                </a:p>
              </p:txBody>
            </p:sp>
            <p:sp>
              <p:nvSpPr>
                <p:cNvPr id="268" name="AutoShape 118"/>
                <p:cNvSpPr>
                  <a:spLocks noChangeArrowheads="1"/>
                </p:cNvSpPr>
                <p:nvPr/>
              </p:nvSpPr>
              <p:spPr bwMode="white">
                <a:xfrm rot="6078281">
                  <a:off x="1995" y="2274"/>
                  <a:ext cx="227" cy="816"/>
                </a:xfrm>
                <a:prstGeom prst="moon">
                  <a:avLst>
                    <a:gd name="adj" fmla="val 49773"/>
                  </a:avLst>
                </a:prstGeom>
                <a:solidFill>
                  <a:srgbClr val="FFFFFF">
                    <a:alpha val="3999"/>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latin typeface="Arial"/>
                  </a:endParaRPr>
                </a:p>
              </p:txBody>
            </p:sp>
            <p:sp>
              <p:nvSpPr>
                <p:cNvPr id="269" name="AutoShape 119"/>
                <p:cNvSpPr>
                  <a:spLocks noChangeArrowheads="1"/>
                </p:cNvSpPr>
                <p:nvPr/>
              </p:nvSpPr>
              <p:spPr bwMode="white">
                <a:xfrm rot="6373927">
                  <a:off x="2071" y="2296"/>
                  <a:ext cx="227" cy="816"/>
                </a:xfrm>
                <a:prstGeom prst="moon">
                  <a:avLst>
                    <a:gd name="adj" fmla="val 49773"/>
                  </a:avLst>
                </a:prstGeom>
                <a:solidFill>
                  <a:srgbClr val="FFFFFF">
                    <a:alpha val="3999"/>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latin typeface="Arial"/>
                  </a:endParaRPr>
                </a:p>
              </p:txBody>
            </p:sp>
            <p:sp>
              <p:nvSpPr>
                <p:cNvPr id="270" name="AutoShape 120"/>
                <p:cNvSpPr>
                  <a:spLocks noChangeArrowheads="1"/>
                </p:cNvSpPr>
                <p:nvPr/>
              </p:nvSpPr>
              <p:spPr bwMode="white">
                <a:xfrm rot="6906312">
                  <a:off x="2161" y="2326"/>
                  <a:ext cx="227" cy="816"/>
                </a:xfrm>
                <a:prstGeom prst="moon">
                  <a:avLst>
                    <a:gd name="adj" fmla="val 49773"/>
                  </a:avLst>
                </a:prstGeom>
                <a:solidFill>
                  <a:srgbClr val="FFFFFF">
                    <a:alpha val="3999"/>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latin typeface="Arial"/>
                  </a:endParaRPr>
                </a:p>
              </p:txBody>
            </p:sp>
          </p:grpSp>
          <p:grpSp>
            <p:nvGrpSpPr>
              <p:cNvPr id="262" name="Group 121"/>
              <p:cNvGrpSpPr>
                <a:grpSpLocks/>
              </p:cNvGrpSpPr>
              <p:nvPr/>
            </p:nvGrpSpPr>
            <p:grpSpPr bwMode="auto">
              <a:xfrm rot="1353540">
                <a:off x="2682" y="1111"/>
                <a:ext cx="743" cy="186"/>
                <a:chOff x="1565" y="2568"/>
                <a:chExt cx="1118" cy="279"/>
              </a:xfrm>
            </p:grpSpPr>
            <p:sp>
              <p:nvSpPr>
                <p:cNvPr id="263" name="AutoShape 122"/>
                <p:cNvSpPr>
                  <a:spLocks noChangeArrowheads="1"/>
                </p:cNvSpPr>
                <p:nvPr/>
              </p:nvSpPr>
              <p:spPr bwMode="white">
                <a:xfrm rot="5263130">
                  <a:off x="1859" y="2274"/>
                  <a:ext cx="227" cy="816"/>
                </a:xfrm>
                <a:prstGeom prst="moon">
                  <a:avLst>
                    <a:gd name="adj" fmla="val 49773"/>
                  </a:avLst>
                </a:prstGeom>
                <a:solidFill>
                  <a:srgbClr val="FFFFFF">
                    <a:alpha val="3999"/>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latin typeface="Arial"/>
                  </a:endParaRPr>
                </a:p>
              </p:txBody>
            </p:sp>
            <p:sp>
              <p:nvSpPr>
                <p:cNvPr id="264" name="AutoShape 123"/>
                <p:cNvSpPr>
                  <a:spLocks noChangeArrowheads="1"/>
                </p:cNvSpPr>
                <p:nvPr/>
              </p:nvSpPr>
              <p:spPr bwMode="white">
                <a:xfrm rot="6078281">
                  <a:off x="1995" y="2274"/>
                  <a:ext cx="227" cy="816"/>
                </a:xfrm>
                <a:prstGeom prst="moon">
                  <a:avLst>
                    <a:gd name="adj" fmla="val 49773"/>
                  </a:avLst>
                </a:prstGeom>
                <a:solidFill>
                  <a:srgbClr val="FFFFFF">
                    <a:alpha val="3999"/>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latin typeface="Arial"/>
                  </a:endParaRPr>
                </a:p>
              </p:txBody>
            </p:sp>
            <p:sp>
              <p:nvSpPr>
                <p:cNvPr id="265" name="AutoShape 124"/>
                <p:cNvSpPr>
                  <a:spLocks noChangeArrowheads="1"/>
                </p:cNvSpPr>
                <p:nvPr/>
              </p:nvSpPr>
              <p:spPr bwMode="white">
                <a:xfrm rot="6373927">
                  <a:off x="2071" y="2296"/>
                  <a:ext cx="227" cy="816"/>
                </a:xfrm>
                <a:prstGeom prst="moon">
                  <a:avLst>
                    <a:gd name="adj" fmla="val 49773"/>
                  </a:avLst>
                </a:prstGeom>
                <a:solidFill>
                  <a:srgbClr val="FFFFFF">
                    <a:alpha val="3999"/>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latin typeface="Arial"/>
                  </a:endParaRPr>
                </a:p>
              </p:txBody>
            </p:sp>
            <p:sp>
              <p:nvSpPr>
                <p:cNvPr id="266" name="AutoShape 125"/>
                <p:cNvSpPr>
                  <a:spLocks noChangeArrowheads="1"/>
                </p:cNvSpPr>
                <p:nvPr/>
              </p:nvSpPr>
              <p:spPr bwMode="white">
                <a:xfrm rot="6906312">
                  <a:off x="2161" y="2326"/>
                  <a:ext cx="227" cy="816"/>
                </a:xfrm>
                <a:prstGeom prst="moon">
                  <a:avLst>
                    <a:gd name="adj" fmla="val 49773"/>
                  </a:avLst>
                </a:prstGeom>
                <a:solidFill>
                  <a:srgbClr val="FFFFFF">
                    <a:alpha val="3999"/>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latin typeface="Arial"/>
                  </a:endParaRPr>
                </a:p>
              </p:txBody>
            </p:sp>
          </p:grpSp>
        </p:grpSp>
        <p:sp>
          <p:nvSpPr>
            <p:cNvPr id="260" name="Rectangle 126"/>
            <p:cNvSpPr>
              <a:spLocks noChangeArrowheads="1"/>
            </p:cNvSpPr>
            <p:nvPr/>
          </p:nvSpPr>
          <p:spPr bwMode="gray">
            <a:xfrm>
              <a:off x="1828" y="1202"/>
              <a:ext cx="1207" cy="368"/>
            </a:xfrm>
            <a:prstGeom prst="rect">
              <a:avLst/>
            </a:prstGeom>
            <a:noFill/>
            <a:ln>
              <a:noFill/>
            </a:ln>
            <a:effectLst/>
            <a:extLst>
              <a:ext uri="{909E8E84-426E-40DD-AFC4-6F175D3DCCD1}">
                <a14:hiddenFill xmlns:a14="http://schemas.microsoft.com/office/drawing/2010/main">
                  <a:gradFill rotWithShape="1">
                    <a:gsLst>
                      <a:gs pos="0">
                        <a:schemeClr val="accent1">
                          <a:gamma/>
                          <a:shade val="72549"/>
                          <a:invGamma/>
                        </a:schemeClr>
                      </a:gs>
                      <a:gs pos="100000">
                        <a:schemeClr val="accent1"/>
                      </a:gs>
                    </a:gsLst>
                    <a:lin ang="18900000" scaled="1"/>
                  </a:gra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17961" dir="2700000" algn="ctr" rotWithShape="0">
                      <a:srgbClr val="292929"/>
                    </a:outerShdw>
                  </a:effectLst>
                </a14:hiddenEffects>
              </a:ext>
            </a:extLst>
          </p:spPr>
          <p:txBody>
            <a:bodyPr wrap="none">
              <a:spAutoFit/>
              <a:flatTx/>
            </a:bodyPr>
            <a:lstStyle/>
            <a:p>
              <a:pPr marL="0" marR="0" lvl="0" indent="0" algn="ctr" defTabSz="914400" eaLnBrk="1" fontAlgn="base" latinLnBrk="0" hangingPunct="1">
                <a:lnSpc>
                  <a:spcPct val="100000"/>
                </a:lnSpc>
                <a:spcBef>
                  <a:spcPct val="0"/>
                </a:spcBef>
                <a:spcAft>
                  <a:spcPct val="0"/>
                </a:spcAft>
                <a:buClrTx/>
                <a:buSzTx/>
                <a:buFontTx/>
                <a:buNone/>
                <a:tabLst/>
                <a:defRPr/>
              </a:pPr>
              <a:r>
                <a:rPr lang="en-US" altLang="en-US" sz="1600" b="1" kern="0" dirty="0" err="1" smtClean="0">
                  <a:solidFill>
                    <a:srgbClr val="000000"/>
                  </a:solidFill>
                  <a:latin typeface="Times New Roman" panose="02020603050405020304" pitchFamily="18" charset="0"/>
                  <a:cs typeface="Times New Roman" panose="02020603050405020304" pitchFamily="18" charset="0"/>
                </a:rPr>
                <a:t>Chăm</a:t>
              </a:r>
              <a:r>
                <a:rPr lang="en-US" altLang="en-US" sz="1600" b="1" kern="0" dirty="0" smtClean="0">
                  <a:solidFill>
                    <a:srgbClr val="000000"/>
                  </a:solidFill>
                  <a:latin typeface="Times New Roman" panose="02020603050405020304" pitchFamily="18" charset="0"/>
                  <a:cs typeface="Times New Roman" panose="02020603050405020304" pitchFamily="18" charset="0"/>
                </a:rPr>
                <a:t> </a:t>
              </a:r>
              <a:r>
                <a:rPr lang="en-US" altLang="en-US" sz="1600" b="1" kern="0" dirty="0" err="1" smtClean="0">
                  <a:solidFill>
                    <a:srgbClr val="000000"/>
                  </a:solidFill>
                  <a:latin typeface="Times New Roman" panose="02020603050405020304" pitchFamily="18" charset="0"/>
                  <a:cs typeface="Times New Roman" panose="02020603050405020304" pitchFamily="18" charset="0"/>
                </a:rPr>
                <a:t>sóc</a:t>
              </a:r>
              <a:r>
                <a:rPr kumimoji="0" lang="en-US" altLang="en-US" sz="1600" b="1" i="0" u="none" strike="noStrike" kern="0" cap="none" spc="0" normalizeH="0" noProof="0" dirty="0" smtClean="0">
                  <a:ln>
                    <a:noFill/>
                  </a:ln>
                  <a:solidFill>
                    <a:srgbClr val="000000"/>
                  </a:solidFill>
                  <a:effectLst/>
                  <a:uLnTx/>
                  <a:uFillTx/>
                  <a:latin typeface="Times New Roman" panose="02020603050405020304" pitchFamily="18" charset="0"/>
                  <a:cs typeface="Times New Roman" panose="02020603050405020304" pitchFamily="18" charset="0"/>
                </a:rPr>
                <a:t> </a:t>
              </a:r>
              <a:r>
                <a:rPr kumimoji="0" lang="en-US" altLang="en-US" sz="1600" b="1" i="0" u="none" strike="noStrike" kern="0" cap="none" spc="0" normalizeH="0" noProof="0" dirty="0" err="1" smtClean="0">
                  <a:ln>
                    <a:noFill/>
                  </a:ln>
                  <a:solidFill>
                    <a:srgbClr val="000000"/>
                  </a:solidFill>
                  <a:effectLst/>
                  <a:uLnTx/>
                  <a:uFillTx/>
                  <a:latin typeface="Times New Roman" panose="02020603050405020304" pitchFamily="18" charset="0"/>
                  <a:cs typeface="Times New Roman" panose="02020603050405020304" pitchFamily="18" charset="0"/>
                </a:rPr>
                <a:t>sức</a:t>
              </a:r>
              <a:r>
                <a:rPr kumimoji="0" lang="en-US" altLang="en-US" sz="1600" b="1" i="0" u="none" strike="noStrike" kern="0" cap="none" spc="0" normalizeH="0" noProof="0" dirty="0" smtClean="0">
                  <a:ln>
                    <a:noFill/>
                  </a:ln>
                  <a:solidFill>
                    <a:srgbClr val="000000"/>
                  </a:solidFill>
                  <a:effectLst/>
                  <a:uLnTx/>
                  <a:uFillTx/>
                  <a:latin typeface="Times New Roman" panose="02020603050405020304" pitchFamily="18" charset="0"/>
                  <a:cs typeface="Times New Roman" panose="02020603050405020304" pitchFamily="18" charset="0"/>
                </a:rPr>
                <a:t> </a:t>
              </a:r>
              <a:r>
                <a:rPr kumimoji="0" lang="en-US" altLang="en-US" sz="1600" b="1" i="0" u="none" strike="noStrike" kern="0" cap="none" spc="0" normalizeH="0" noProof="0" dirty="0" err="1" smtClean="0">
                  <a:ln>
                    <a:noFill/>
                  </a:ln>
                  <a:solidFill>
                    <a:srgbClr val="000000"/>
                  </a:solidFill>
                  <a:effectLst/>
                  <a:uLnTx/>
                  <a:uFillTx/>
                  <a:latin typeface="Times New Roman" panose="02020603050405020304" pitchFamily="18" charset="0"/>
                  <a:cs typeface="Times New Roman" panose="02020603050405020304" pitchFamily="18" charset="0"/>
                </a:rPr>
                <a:t>khỏe</a:t>
              </a:r>
              <a:r>
                <a:rPr kumimoji="0" lang="en-US" altLang="en-US" sz="1600" b="1" i="0" u="none" strike="noStrike" kern="0" cap="none" spc="0" normalizeH="0" noProof="0" dirty="0" smtClean="0">
                  <a:ln>
                    <a:noFill/>
                  </a:ln>
                  <a:solidFill>
                    <a:srgbClr val="000000"/>
                  </a:solidFill>
                  <a:effectLst/>
                  <a:uLnTx/>
                  <a:uFillTx/>
                  <a:latin typeface="Times New Roman" panose="02020603050405020304" pitchFamily="18" charset="0"/>
                  <a:cs typeface="Times New Roman" panose="02020603050405020304" pitchFamily="18" charset="0"/>
                </a:rPr>
                <a:t> </a:t>
              </a:r>
            </a:p>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en-US" sz="1600" b="1" i="0" u="none" strike="noStrike" kern="0" cap="none" spc="0" normalizeH="0" noProof="0" dirty="0" smtClean="0">
                  <a:ln>
                    <a:noFill/>
                  </a:ln>
                  <a:solidFill>
                    <a:srgbClr val="000000"/>
                  </a:solidFill>
                  <a:effectLst/>
                  <a:uLnTx/>
                  <a:uFillTx/>
                  <a:latin typeface="Times New Roman" panose="02020603050405020304" pitchFamily="18" charset="0"/>
                  <a:cs typeface="Times New Roman" panose="02020603050405020304" pitchFamily="18" charset="0"/>
                </a:rPr>
                <a:t>di </a:t>
              </a:r>
              <a:r>
                <a:rPr kumimoji="0" lang="en-US" altLang="en-US" sz="1600" b="1" i="0" u="none" strike="noStrike" kern="0" cap="none" spc="0" normalizeH="0" noProof="0" dirty="0" err="1" smtClean="0">
                  <a:ln>
                    <a:noFill/>
                  </a:ln>
                  <a:solidFill>
                    <a:srgbClr val="000000"/>
                  </a:solidFill>
                  <a:effectLst/>
                  <a:uLnTx/>
                  <a:uFillTx/>
                  <a:latin typeface="Times New Roman" panose="02020603050405020304" pitchFamily="18" charset="0"/>
                  <a:cs typeface="Times New Roman" panose="02020603050405020304" pitchFamily="18" charset="0"/>
                </a:rPr>
                <a:t>động</a:t>
              </a:r>
              <a:endParaRPr kumimoji="0" lang="en-US" altLang="en-US" sz="1600" b="1" i="0" u="none" strike="noStrike" kern="0" cap="none" spc="0" normalizeH="0" baseline="0" noProof="0" dirty="0" smtClean="0">
                <a:ln>
                  <a:noFill/>
                </a:ln>
                <a:solidFill>
                  <a:srgbClr val="000000"/>
                </a:solidFill>
                <a:effectLst/>
                <a:uLnTx/>
                <a:uFillTx/>
                <a:latin typeface="Times New Roman" panose="02020603050405020304" pitchFamily="18" charset="0"/>
                <a:cs typeface="Times New Roman" panose="02020603050405020304" pitchFamily="18" charset="0"/>
              </a:endParaRPr>
            </a:p>
          </p:txBody>
        </p:sp>
      </p:grpSp>
      <p:grpSp>
        <p:nvGrpSpPr>
          <p:cNvPr id="285" name="Group 127"/>
          <p:cNvGrpSpPr>
            <a:grpSpLocks/>
          </p:cNvGrpSpPr>
          <p:nvPr/>
        </p:nvGrpSpPr>
        <p:grpSpPr bwMode="auto">
          <a:xfrm>
            <a:off x="6705608" y="1557338"/>
            <a:ext cx="1146177" cy="1384300"/>
            <a:chOff x="2064" y="1008"/>
            <a:chExt cx="722" cy="872"/>
          </a:xfrm>
        </p:grpSpPr>
        <p:sp>
          <p:nvSpPr>
            <p:cNvPr id="286" name="Oval 128"/>
            <p:cNvSpPr>
              <a:spLocks noChangeArrowheads="1"/>
            </p:cNvSpPr>
            <p:nvPr/>
          </p:nvSpPr>
          <p:spPr bwMode="gray">
            <a:xfrm>
              <a:off x="2064" y="1008"/>
              <a:ext cx="722" cy="727"/>
            </a:xfrm>
            <a:prstGeom prst="ellipse">
              <a:avLst/>
            </a:prstGeom>
            <a:solidFill>
              <a:srgbClr val="EAEAEA">
                <a:alpha val="50000"/>
              </a:srgbClr>
            </a:soli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latin typeface="Arial"/>
              </a:endParaRPr>
            </a:p>
          </p:txBody>
        </p:sp>
        <p:grpSp>
          <p:nvGrpSpPr>
            <p:cNvPr id="287" name="Group 129"/>
            <p:cNvGrpSpPr>
              <a:grpSpLocks/>
            </p:cNvGrpSpPr>
            <p:nvPr/>
          </p:nvGrpSpPr>
          <p:grpSpPr bwMode="auto">
            <a:xfrm>
              <a:off x="2086" y="1031"/>
              <a:ext cx="680" cy="849"/>
              <a:chOff x="3975" y="1593"/>
              <a:chExt cx="931" cy="1163"/>
            </a:xfrm>
          </p:grpSpPr>
          <p:pic>
            <p:nvPicPr>
              <p:cNvPr id="300" name="Picture 130" descr="circuler_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gray">
              <a:xfrm>
                <a:off x="3975" y="1593"/>
                <a:ext cx="925" cy="935"/>
              </a:xfrm>
              <a:prstGeom prst="rect">
                <a:avLst/>
              </a:prstGeom>
              <a:noFill/>
              <a:extLst>
                <a:ext uri="{909E8E84-426E-40DD-AFC4-6F175D3DCCD1}">
                  <a14:hiddenFill xmlns:a14="http://schemas.microsoft.com/office/drawing/2010/main">
                    <a:solidFill>
                      <a:srgbClr val="FFFFFF"/>
                    </a:solidFill>
                  </a14:hiddenFill>
                </a:ext>
              </a:extLst>
            </p:spPr>
          </p:pic>
          <p:sp>
            <p:nvSpPr>
              <p:cNvPr id="301" name="Oval 131"/>
              <p:cNvSpPr>
                <a:spLocks noChangeArrowheads="1"/>
              </p:cNvSpPr>
              <p:nvPr/>
            </p:nvSpPr>
            <p:spPr bwMode="gray">
              <a:xfrm>
                <a:off x="3975" y="1593"/>
                <a:ext cx="931" cy="937"/>
              </a:xfrm>
              <a:prstGeom prst="ellipse">
                <a:avLst/>
              </a:prstGeom>
              <a:solidFill>
                <a:srgbClr val="5CB1FE">
                  <a:alpha val="50000"/>
                </a:srgbClr>
              </a:soli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latin typeface="Arial"/>
                </a:endParaRPr>
              </a:p>
            </p:txBody>
          </p:sp>
          <p:pic>
            <p:nvPicPr>
              <p:cNvPr id="302" name="Picture 132" descr="light_shadow1"/>
              <p:cNvPicPr>
                <a:picLocks noChangeAspect="1" noChangeArrowheads="1"/>
              </p:cNvPicPr>
              <p:nvPr/>
            </p:nvPicPr>
            <p:blipFill>
              <a:blip r:embed="rId5" cstate="print">
                <a:extLst>
                  <a:ext uri="{28A0092B-C50C-407E-A947-70E740481C1C}">
                    <a14:useLocalDpi xmlns:a14="http://schemas.microsoft.com/office/drawing/2010/main" val="0"/>
                  </a:ext>
                </a:extLst>
              </a:blip>
              <a:srcRect t="14285"/>
              <a:stretch>
                <a:fillRect/>
              </a:stretch>
            </p:blipFill>
            <p:spPr bwMode="gray">
              <a:xfrm>
                <a:off x="3984" y="1632"/>
                <a:ext cx="682" cy="585"/>
              </a:xfrm>
              <a:prstGeom prst="rect">
                <a:avLst/>
              </a:prstGeom>
              <a:noFill/>
              <a:extLst>
                <a:ext uri="{909E8E84-426E-40DD-AFC4-6F175D3DCCD1}">
                  <a14:hiddenFill xmlns:a14="http://schemas.microsoft.com/office/drawing/2010/main">
                    <a:solidFill>
                      <a:srgbClr val="FFFFFF"/>
                    </a:solidFill>
                  </a14:hiddenFill>
                </a:ext>
              </a:extLst>
            </p:spPr>
          </p:pic>
          <p:grpSp>
            <p:nvGrpSpPr>
              <p:cNvPr id="303" name="Group 133"/>
              <p:cNvGrpSpPr>
                <a:grpSpLocks/>
              </p:cNvGrpSpPr>
              <p:nvPr/>
            </p:nvGrpSpPr>
            <p:grpSpPr bwMode="auto">
              <a:xfrm rot="-3733502" flipH="1" flipV="1">
                <a:off x="4256" y="2247"/>
                <a:ext cx="820" cy="198"/>
                <a:chOff x="2532" y="1051"/>
                <a:chExt cx="893" cy="246"/>
              </a:xfrm>
            </p:grpSpPr>
            <p:grpSp>
              <p:nvGrpSpPr>
                <p:cNvPr id="304" name="Group 134"/>
                <p:cNvGrpSpPr>
                  <a:grpSpLocks/>
                </p:cNvGrpSpPr>
                <p:nvPr/>
              </p:nvGrpSpPr>
              <p:grpSpPr bwMode="auto">
                <a:xfrm>
                  <a:off x="2532" y="1051"/>
                  <a:ext cx="743" cy="185"/>
                  <a:chOff x="1565" y="2568"/>
                  <a:chExt cx="1118" cy="279"/>
                </a:xfrm>
              </p:grpSpPr>
              <p:sp>
                <p:nvSpPr>
                  <p:cNvPr id="310" name="AutoShape 135"/>
                  <p:cNvSpPr>
                    <a:spLocks noChangeArrowheads="1"/>
                  </p:cNvSpPr>
                  <p:nvPr/>
                </p:nvSpPr>
                <p:spPr bwMode="white">
                  <a:xfrm rot="5263130">
                    <a:off x="1859" y="2274"/>
                    <a:ext cx="227" cy="816"/>
                  </a:xfrm>
                  <a:prstGeom prst="moon">
                    <a:avLst>
                      <a:gd name="adj" fmla="val 49773"/>
                    </a:avLst>
                  </a:prstGeom>
                  <a:solidFill>
                    <a:srgbClr val="FFFFFF">
                      <a:alpha val="3999"/>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latin typeface="Arial"/>
                    </a:endParaRPr>
                  </a:p>
                </p:txBody>
              </p:sp>
              <p:sp>
                <p:nvSpPr>
                  <p:cNvPr id="311" name="AutoShape 136"/>
                  <p:cNvSpPr>
                    <a:spLocks noChangeArrowheads="1"/>
                  </p:cNvSpPr>
                  <p:nvPr/>
                </p:nvSpPr>
                <p:spPr bwMode="white">
                  <a:xfrm rot="6078281">
                    <a:off x="1995" y="2274"/>
                    <a:ext cx="227" cy="816"/>
                  </a:xfrm>
                  <a:prstGeom prst="moon">
                    <a:avLst>
                      <a:gd name="adj" fmla="val 49773"/>
                    </a:avLst>
                  </a:prstGeom>
                  <a:solidFill>
                    <a:srgbClr val="FFFFFF">
                      <a:alpha val="3999"/>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latin typeface="Arial"/>
                    </a:endParaRPr>
                  </a:p>
                </p:txBody>
              </p:sp>
              <p:sp>
                <p:nvSpPr>
                  <p:cNvPr id="312" name="AutoShape 137"/>
                  <p:cNvSpPr>
                    <a:spLocks noChangeArrowheads="1"/>
                  </p:cNvSpPr>
                  <p:nvPr/>
                </p:nvSpPr>
                <p:spPr bwMode="white">
                  <a:xfrm rot="6373927">
                    <a:off x="2071" y="2296"/>
                    <a:ext cx="227" cy="816"/>
                  </a:xfrm>
                  <a:prstGeom prst="moon">
                    <a:avLst>
                      <a:gd name="adj" fmla="val 49773"/>
                    </a:avLst>
                  </a:prstGeom>
                  <a:solidFill>
                    <a:srgbClr val="FFFFFF">
                      <a:alpha val="3999"/>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latin typeface="Arial"/>
                    </a:endParaRPr>
                  </a:p>
                </p:txBody>
              </p:sp>
              <p:sp>
                <p:nvSpPr>
                  <p:cNvPr id="313" name="AutoShape 138"/>
                  <p:cNvSpPr>
                    <a:spLocks noChangeArrowheads="1"/>
                  </p:cNvSpPr>
                  <p:nvPr/>
                </p:nvSpPr>
                <p:spPr bwMode="white">
                  <a:xfrm rot="6906312">
                    <a:off x="2161" y="2326"/>
                    <a:ext cx="227" cy="816"/>
                  </a:xfrm>
                  <a:prstGeom prst="moon">
                    <a:avLst>
                      <a:gd name="adj" fmla="val 49773"/>
                    </a:avLst>
                  </a:prstGeom>
                  <a:solidFill>
                    <a:srgbClr val="FFFFFF">
                      <a:alpha val="3999"/>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latin typeface="Arial"/>
                    </a:endParaRPr>
                  </a:p>
                </p:txBody>
              </p:sp>
            </p:grpSp>
            <p:grpSp>
              <p:nvGrpSpPr>
                <p:cNvPr id="305" name="Group 139"/>
                <p:cNvGrpSpPr>
                  <a:grpSpLocks/>
                </p:cNvGrpSpPr>
                <p:nvPr/>
              </p:nvGrpSpPr>
              <p:grpSpPr bwMode="auto">
                <a:xfrm rot="1353540">
                  <a:off x="2682" y="1111"/>
                  <a:ext cx="743" cy="186"/>
                  <a:chOff x="1565" y="2568"/>
                  <a:chExt cx="1118" cy="279"/>
                </a:xfrm>
              </p:grpSpPr>
              <p:sp>
                <p:nvSpPr>
                  <p:cNvPr id="306" name="AutoShape 140"/>
                  <p:cNvSpPr>
                    <a:spLocks noChangeArrowheads="1"/>
                  </p:cNvSpPr>
                  <p:nvPr/>
                </p:nvSpPr>
                <p:spPr bwMode="white">
                  <a:xfrm rot="5263130">
                    <a:off x="1859" y="2274"/>
                    <a:ext cx="227" cy="816"/>
                  </a:xfrm>
                  <a:prstGeom prst="moon">
                    <a:avLst>
                      <a:gd name="adj" fmla="val 49773"/>
                    </a:avLst>
                  </a:prstGeom>
                  <a:solidFill>
                    <a:srgbClr val="FFFFFF">
                      <a:alpha val="3999"/>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latin typeface="Arial"/>
                    </a:endParaRPr>
                  </a:p>
                </p:txBody>
              </p:sp>
              <p:sp>
                <p:nvSpPr>
                  <p:cNvPr id="307" name="AutoShape 141"/>
                  <p:cNvSpPr>
                    <a:spLocks noChangeArrowheads="1"/>
                  </p:cNvSpPr>
                  <p:nvPr/>
                </p:nvSpPr>
                <p:spPr bwMode="white">
                  <a:xfrm rot="6078281">
                    <a:off x="1995" y="2274"/>
                    <a:ext cx="227" cy="816"/>
                  </a:xfrm>
                  <a:prstGeom prst="moon">
                    <a:avLst>
                      <a:gd name="adj" fmla="val 49773"/>
                    </a:avLst>
                  </a:prstGeom>
                  <a:solidFill>
                    <a:srgbClr val="FFFFFF">
                      <a:alpha val="3999"/>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latin typeface="Arial"/>
                    </a:endParaRPr>
                  </a:p>
                </p:txBody>
              </p:sp>
              <p:sp>
                <p:nvSpPr>
                  <p:cNvPr id="308" name="AutoShape 142"/>
                  <p:cNvSpPr>
                    <a:spLocks noChangeArrowheads="1"/>
                  </p:cNvSpPr>
                  <p:nvPr/>
                </p:nvSpPr>
                <p:spPr bwMode="white">
                  <a:xfrm rot="6373927">
                    <a:off x="2071" y="2296"/>
                    <a:ext cx="227" cy="816"/>
                  </a:xfrm>
                  <a:prstGeom prst="moon">
                    <a:avLst>
                      <a:gd name="adj" fmla="val 49773"/>
                    </a:avLst>
                  </a:prstGeom>
                  <a:solidFill>
                    <a:srgbClr val="FFFFFF">
                      <a:alpha val="3999"/>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latin typeface="Arial"/>
                    </a:endParaRPr>
                  </a:p>
                </p:txBody>
              </p:sp>
              <p:sp>
                <p:nvSpPr>
                  <p:cNvPr id="309" name="AutoShape 143"/>
                  <p:cNvSpPr>
                    <a:spLocks noChangeArrowheads="1"/>
                  </p:cNvSpPr>
                  <p:nvPr/>
                </p:nvSpPr>
                <p:spPr bwMode="white">
                  <a:xfrm rot="6906312">
                    <a:off x="2161" y="2326"/>
                    <a:ext cx="227" cy="816"/>
                  </a:xfrm>
                  <a:prstGeom prst="moon">
                    <a:avLst>
                      <a:gd name="adj" fmla="val 49773"/>
                    </a:avLst>
                  </a:prstGeom>
                  <a:solidFill>
                    <a:srgbClr val="FFFFFF">
                      <a:alpha val="3999"/>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latin typeface="Arial"/>
                    </a:endParaRPr>
                  </a:p>
                </p:txBody>
              </p:sp>
            </p:grpSp>
          </p:grpSp>
        </p:grpSp>
        <p:grpSp>
          <p:nvGrpSpPr>
            <p:cNvPr id="288" name="Group 144"/>
            <p:cNvGrpSpPr>
              <a:grpSpLocks/>
            </p:cNvGrpSpPr>
            <p:nvPr/>
          </p:nvGrpSpPr>
          <p:grpSpPr bwMode="auto">
            <a:xfrm rot="-3733502" flipH="1" flipV="1">
              <a:off x="2362" y="1505"/>
              <a:ext cx="527" cy="128"/>
              <a:chOff x="2532" y="1051"/>
              <a:chExt cx="893" cy="246"/>
            </a:xfrm>
          </p:grpSpPr>
          <p:grpSp>
            <p:nvGrpSpPr>
              <p:cNvPr id="290" name="Group 145"/>
              <p:cNvGrpSpPr>
                <a:grpSpLocks/>
              </p:cNvGrpSpPr>
              <p:nvPr/>
            </p:nvGrpSpPr>
            <p:grpSpPr bwMode="auto">
              <a:xfrm>
                <a:off x="2532" y="1051"/>
                <a:ext cx="743" cy="185"/>
                <a:chOff x="1565" y="2568"/>
                <a:chExt cx="1118" cy="279"/>
              </a:xfrm>
            </p:grpSpPr>
            <p:sp>
              <p:nvSpPr>
                <p:cNvPr id="296" name="AutoShape 146"/>
                <p:cNvSpPr>
                  <a:spLocks noChangeArrowheads="1"/>
                </p:cNvSpPr>
                <p:nvPr/>
              </p:nvSpPr>
              <p:spPr bwMode="white">
                <a:xfrm rot="5263130">
                  <a:off x="1859" y="2274"/>
                  <a:ext cx="227" cy="816"/>
                </a:xfrm>
                <a:prstGeom prst="moon">
                  <a:avLst>
                    <a:gd name="adj" fmla="val 49773"/>
                  </a:avLst>
                </a:prstGeom>
                <a:solidFill>
                  <a:srgbClr val="FFFFFF">
                    <a:alpha val="3999"/>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latin typeface="Arial"/>
                  </a:endParaRPr>
                </a:p>
              </p:txBody>
            </p:sp>
            <p:sp>
              <p:nvSpPr>
                <p:cNvPr id="297" name="AutoShape 147"/>
                <p:cNvSpPr>
                  <a:spLocks noChangeArrowheads="1"/>
                </p:cNvSpPr>
                <p:nvPr/>
              </p:nvSpPr>
              <p:spPr bwMode="white">
                <a:xfrm rot="6078281">
                  <a:off x="1995" y="2274"/>
                  <a:ext cx="227" cy="816"/>
                </a:xfrm>
                <a:prstGeom prst="moon">
                  <a:avLst>
                    <a:gd name="adj" fmla="val 49773"/>
                  </a:avLst>
                </a:prstGeom>
                <a:solidFill>
                  <a:srgbClr val="FFFFFF">
                    <a:alpha val="3999"/>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latin typeface="Arial"/>
                  </a:endParaRPr>
                </a:p>
              </p:txBody>
            </p:sp>
            <p:sp>
              <p:nvSpPr>
                <p:cNvPr id="298" name="AutoShape 148"/>
                <p:cNvSpPr>
                  <a:spLocks noChangeArrowheads="1"/>
                </p:cNvSpPr>
                <p:nvPr/>
              </p:nvSpPr>
              <p:spPr bwMode="white">
                <a:xfrm rot="6373927">
                  <a:off x="2071" y="2296"/>
                  <a:ext cx="227" cy="816"/>
                </a:xfrm>
                <a:prstGeom prst="moon">
                  <a:avLst>
                    <a:gd name="adj" fmla="val 49773"/>
                  </a:avLst>
                </a:prstGeom>
                <a:solidFill>
                  <a:srgbClr val="FFFFFF">
                    <a:alpha val="3999"/>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latin typeface="Arial"/>
                  </a:endParaRPr>
                </a:p>
              </p:txBody>
            </p:sp>
            <p:sp>
              <p:nvSpPr>
                <p:cNvPr id="299" name="AutoShape 149"/>
                <p:cNvSpPr>
                  <a:spLocks noChangeArrowheads="1"/>
                </p:cNvSpPr>
                <p:nvPr/>
              </p:nvSpPr>
              <p:spPr bwMode="white">
                <a:xfrm rot="6906312">
                  <a:off x="2161" y="2326"/>
                  <a:ext cx="227" cy="816"/>
                </a:xfrm>
                <a:prstGeom prst="moon">
                  <a:avLst>
                    <a:gd name="adj" fmla="val 49773"/>
                  </a:avLst>
                </a:prstGeom>
                <a:solidFill>
                  <a:srgbClr val="FFFFFF">
                    <a:alpha val="3999"/>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latin typeface="Arial"/>
                  </a:endParaRPr>
                </a:p>
              </p:txBody>
            </p:sp>
          </p:grpSp>
          <p:grpSp>
            <p:nvGrpSpPr>
              <p:cNvPr id="291" name="Group 150"/>
              <p:cNvGrpSpPr>
                <a:grpSpLocks/>
              </p:cNvGrpSpPr>
              <p:nvPr/>
            </p:nvGrpSpPr>
            <p:grpSpPr bwMode="auto">
              <a:xfrm rot="1353540">
                <a:off x="2682" y="1111"/>
                <a:ext cx="743" cy="186"/>
                <a:chOff x="1565" y="2568"/>
                <a:chExt cx="1118" cy="279"/>
              </a:xfrm>
            </p:grpSpPr>
            <p:sp>
              <p:nvSpPr>
                <p:cNvPr id="292" name="AutoShape 151"/>
                <p:cNvSpPr>
                  <a:spLocks noChangeArrowheads="1"/>
                </p:cNvSpPr>
                <p:nvPr/>
              </p:nvSpPr>
              <p:spPr bwMode="white">
                <a:xfrm rot="5263130">
                  <a:off x="1859" y="2274"/>
                  <a:ext cx="227" cy="816"/>
                </a:xfrm>
                <a:prstGeom prst="moon">
                  <a:avLst>
                    <a:gd name="adj" fmla="val 49773"/>
                  </a:avLst>
                </a:prstGeom>
                <a:solidFill>
                  <a:srgbClr val="FFFFFF">
                    <a:alpha val="3999"/>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latin typeface="Arial"/>
                  </a:endParaRPr>
                </a:p>
              </p:txBody>
            </p:sp>
            <p:sp>
              <p:nvSpPr>
                <p:cNvPr id="293" name="AutoShape 152"/>
                <p:cNvSpPr>
                  <a:spLocks noChangeArrowheads="1"/>
                </p:cNvSpPr>
                <p:nvPr/>
              </p:nvSpPr>
              <p:spPr bwMode="white">
                <a:xfrm rot="6078281">
                  <a:off x="1995" y="2274"/>
                  <a:ext cx="227" cy="816"/>
                </a:xfrm>
                <a:prstGeom prst="moon">
                  <a:avLst>
                    <a:gd name="adj" fmla="val 49773"/>
                  </a:avLst>
                </a:prstGeom>
                <a:solidFill>
                  <a:srgbClr val="FFFFFF">
                    <a:alpha val="3999"/>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latin typeface="Arial"/>
                  </a:endParaRPr>
                </a:p>
              </p:txBody>
            </p:sp>
            <p:sp>
              <p:nvSpPr>
                <p:cNvPr id="294" name="AutoShape 153"/>
                <p:cNvSpPr>
                  <a:spLocks noChangeArrowheads="1"/>
                </p:cNvSpPr>
                <p:nvPr/>
              </p:nvSpPr>
              <p:spPr bwMode="white">
                <a:xfrm rot="6373927">
                  <a:off x="2071" y="2296"/>
                  <a:ext cx="227" cy="816"/>
                </a:xfrm>
                <a:prstGeom prst="moon">
                  <a:avLst>
                    <a:gd name="adj" fmla="val 49773"/>
                  </a:avLst>
                </a:prstGeom>
                <a:solidFill>
                  <a:srgbClr val="FFFFFF">
                    <a:alpha val="3999"/>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latin typeface="Arial"/>
                  </a:endParaRPr>
                </a:p>
              </p:txBody>
            </p:sp>
            <p:sp>
              <p:nvSpPr>
                <p:cNvPr id="295" name="AutoShape 154"/>
                <p:cNvSpPr>
                  <a:spLocks noChangeArrowheads="1"/>
                </p:cNvSpPr>
                <p:nvPr/>
              </p:nvSpPr>
              <p:spPr bwMode="white">
                <a:xfrm rot="6906312">
                  <a:off x="2161" y="2326"/>
                  <a:ext cx="227" cy="816"/>
                </a:xfrm>
                <a:prstGeom prst="moon">
                  <a:avLst>
                    <a:gd name="adj" fmla="val 49773"/>
                  </a:avLst>
                </a:prstGeom>
                <a:solidFill>
                  <a:srgbClr val="FFFFFF">
                    <a:alpha val="3999"/>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latin typeface="Arial"/>
                  </a:endParaRPr>
                </a:p>
              </p:txBody>
            </p:sp>
          </p:grpSp>
        </p:grpSp>
        <p:sp>
          <p:nvSpPr>
            <p:cNvPr id="289" name="Rectangle 155"/>
            <p:cNvSpPr>
              <a:spLocks noChangeArrowheads="1"/>
            </p:cNvSpPr>
            <p:nvPr/>
          </p:nvSpPr>
          <p:spPr bwMode="gray">
            <a:xfrm>
              <a:off x="2073" y="1244"/>
              <a:ext cx="700" cy="213"/>
            </a:xfrm>
            <a:prstGeom prst="rect">
              <a:avLst/>
            </a:prstGeom>
            <a:noFill/>
            <a:ln>
              <a:noFill/>
            </a:ln>
            <a:effectLst/>
            <a:extLst>
              <a:ext uri="{909E8E84-426E-40DD-AFC4-6F175D3DCCD1}">
                <a14:hiddenFill xmlns:a14="http://schemas.microsoft.com/office/drawing/2010/main">
                  <a:gradFill rotWithShape="1">
                    <a:gsLst>
                      <a:gs pos="0">
                        <a:schemeClr val="accent1">
                          <a:gamma/>
                          <a:shade val="72549"/>
                          <a:invGamma/>
                        </a:schemeClr>
                      </a:gs>
                      <a:gs pos="100000">
                        <a:schemeClr val="accent1"/>
                      </a:gs>
                    </a:gsLst>
                    <a:lin ang="18900000" scaled="1"/>
                  </a:gra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17961" dir="2700000" algn="ctr" rotWithShape="0">
                      <a:srgbClr val="292929"/>
                    </a:outerShdw>
                  </a:effectLst>
                </a14:hiddenEffects>
              </a:ext>
            </a:extLst>
          </p:spPr>
          <p:txBody>
            <a:bodyPr wrap="none">
              <a:spAutoFit/>
              <a:flatTx/>
            </a:bodyPr>
            <a:lstStyle/>
            <a:p>
              <a:pPr marL="0" marR="0" lvl="0" indent="0" algn="ctr" defTabSz="914400" eaLnBrk="1" fontAlgn="base" latinLnBrk="0" hangingPunct="1">
                <a:lnSpc>
                  <a:spcPct val="100000"/>
                </a:lnSpc>
                <a:spcBef>
                  <a:spcPct val="0"/>
                </a:spcBef>
                <a:spcAft>
                  <a:spcPct val="0"/>
                </a:spcAft>
                <a:buClrTx/>
                <a:buSzTx/>
                <a:buFontTx/>
                <a:buNone/>
                <a:tabLst/>
                <a:defRPr/>
              </a:pPr>
              <a:r>
                <a:rPr lang="en-US" altLang="en-US" sz="1600" b="1" kern="0" dirty="0" smtClean="0">
                  <a:solidFill>
                    <a:srgbClr val="000000"/>
                  </a:solidFill>
                  <a:latin typeface="Times New Roman" panose="02020603050405020304" pitchFamily="18" charset="0"/>
                  <a:cs typeface="Times New Roman" panose="02020603050405020304" pitchFamily="18" charset="0"/>
                </a:rPr>
                <a:t>Con </a:t>
              </a:r>
              <a:r>
                <a:rPr lang="en-US" altLang="en-US" sz="1600" b="1" kern="0" dirty="0" err="1" smtClean="0">
                  <a:solidFill>
                    <a:srgbClr val="000000"/>
                  </a:solidFill>
                  <a:latin typeface="Times New Roman" panose="02020603050405020304" pitchFamily="18" charset="0"/>
                  <a:cs typeface="Times New Roman" panose="02020603050405020304" pitchFamily="18" charset="0"/>
                </a:rPr>
                <a:t>người</a:t>
              </a:r>
              <a:endParaRPr kumimoji="0" lang="en-US" altLang="en-US" sz="1600" b="1" i="0" u="none" strike="noStrike" kern="0" cap="none" spc="0" normalizeH="0" noProof="0" dirty="0" smtClean="0">
                <a:ln>
                  <a:noFill/>
                </a:ln>
                <a:solidFill>
                  <a:srgbClr val="000000"/>
                </a:solidFill>
                <a:effectLst/>
                <a:uLnTx/>
                <a:uFillTx/>
                <a:latin typeface="Times New Roman" panose="02020603050405020304" pitchFamily="18" charset="0"/>
                <a:cs typeface="Times New Roman" panose="02020603050405020304" pitchFamily="18" charset="0"/>
              </a:endParaRPr>
            </a:p>
          </p:txBody>
        </p:sp>
      </p:grpSp>
      <p:grpSp>
        <p:nvGrpSpPr>
          <p:cNvPr id="314" name="Group 156"/>
          <p:cNvGrpSpPr>
            <a:grpSpLocks/>
          </p:cNvGrpSpPr>
          <p:nvPr/>
        </p:nvGrpSpPr>
        <p:grpSpPr bwMode="auto">
          <a:xfrm rot="4976862" flipH="1">
            <a:off x="6007100" y="3351213"/>
            <a:ext cx="673100" cy="647700"/>
            <a:chOff x="1944" y="1111"/>
            <a:chExt cx="204" cy="196"/>
          </a:xfrm>
        </p:grpSpPr>
        <p:pic>
          <p:nvPicPr>
            <p:cNvPr id="315" name="Picture 157" descr="circuler_1"/>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gray">
            <a:xfrm flipH="1">
              <a:off x="1961" y="1124"/>
              <a:ext cx="174" cy="172"/>
            </a:xfrm>
            <a:prstGeom prst="rect">
              <a:avLst/>
            </a:prstGeom>
            <a:noFill/>
            <a:extLst>
              <a:ext uri="{909E8E84-426E-40DD-AFC4-6F175D3DCCD1}">
                <a14:hiddenFill xmlns:a14="http://schemas.microsoft.com/office/drawing/2010/main">
                  <a:solidFill>
                    <a:srgbClr val="FFFFFF"/>
                  </a:solidFill>
                </a14:hiddenFill>
              </a:ext>
            </a:extLst>
          </p:spPr>
        </p:pic>
        <p:sp>
          <p:nvSpPr>
            <p:cNvPr id="316" name="Oval 158"/>
            <p:cNvSpPr>
              <a:spLocks noChangeArrowheads="1"/>
            </p:cNvSpPr>
            <p:nvPr/>
          </p:nvSpPr>
          <p:spPr bwMode="gray">
            <a:xfrm flipH="1">
              <a:off x="1962" y="1124"/>
              <a:ext cx="173" cy="172"/>
            </a:xfrm>
            <a:prstGeom prst="ellipse">
              <a:avLst/>
            </a:prstGeom>
            <a:gradFill rotWithShape="1">
              <a:gsLst>
                <a:gs pos="0">
                  <a:srgbClr val="808080">
                    <a:gamma/>
                    <a:shade val="46275"/>
                    <a:invGamma/>
                  </a:srgbClr>
                </a:gs>
                <a:gs pos="50000">
                  <a:srgbClr val="808080">
                    <a:alpha val="50000"/>
                  </a:srgbClr>
                </a:gs>
                <a:gs pos="100000">
                  <a:srgbClr val="808080">
                    <a:gamma/>
                    <a:shade val="46275"/>
                    <a:invGamma/>
                  </a:srgb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latin typeface="Arial"/>
              </a:endParaRPr>
            </a:p>
          </p:txBody>
        </p:sp>
        <p:grpSp>
          <p:nvGrpSpPr>
            <p:cNvPr id="317" name="Group 159"/>
            <p:cNvGrpSpPr>
              <a:grpSpLocks/>
            </p:cNvGrpSpPr>
            <p:nvPr/>
          </p:nvGrpSpPr>
          <p:grpSpPr bwMode="auto">
            <a:xfrm rot="1297425" flipV="1">
              <a:off x="1971" y="1258"/>
              <a:ext cx="151" cy="37"/>
              <a:chOff x="2532" y="1051"/>
              <a:chExt cx="893" cy="246"/>
            </a:xfrm>
          </p:grpSpPr>
          <p:grpSp>
            <p:nvGrpSpPr>
              <p:cNvPr id="320" name="Group 160"/>
              <p:cNvGrpSpPr>
                <a:grpSpLocks/>
              </p:cNvGrpSpPr>
              <p:nvPr/>
            </p:nvGrpSpPr>
            <p:grpSpPr bwMode="auto">
              <a:xfrm>
                <a:off x="2532" y="1051"/>
                <a:ext cx="743" cy="185"/>
                <a:chOff x="1565" y="2568"/>
                <a:chExt cx="1118" cy="279"/>
              </a:xfrm>
            </p:grpSpPr>
            <p:sp>
              <p:nvSpPr>
                <p:cNvPr id="326" name="AutoShape 161"/>
                <p:cNvSpPr>
                  <a:spLocks noChangeArrowheads="1"/>
                </p:cNvSpPr>
                <p:nvPr/>
              </p:nvSpPr>
              <p:spPr bwMode="gray">
                <a:xfrm rot="5263130">
                  <a:off x="1859" y="2274"/>
                  <a:ext cx="227" cy="816"/>
                </a:xfrm>
                <a:prstGeom prst="moon">
                  <a:avLst>
                    <a:gd name="adj" fmla="val 49773"/>
                  </a:avLst>
                </a:prstGeom>
                <a:solidFill>
                  <a:srgbClr val="FFFFFF">
                    <a:alpha val="3999"/>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latin typeface="Arial"/>
                  </a:endParaRPr>
                </a:p>
              </p:txBody>
            </p:sp>
            <p:sp>
              <p:nvSpPr>
                <p:cNvPr id="327" name="AutoShape 162"/>
                <p:cNvSpPr>
                  <a:spLocks noChangeArrowheads="1"/>
                </p:cNvSpPr>
                <p:nvPr/>
              </p:nvSpPr>
              <p:spPr bwMode="gray">
                <a:xfrm rot="6078281">
                  <a:off x="1995" y="2274"/>
                  <a:ext cx="227" cy="816"/>
                </a:xfrm>
                <a:prstGeom prst="moon">
                  <a:avLst>
                    <a:gd name="adj" fmla="val 49773"/>
                  </a:avLst>
                </a:prstGeom>
                <a:solidFill>
                  <a:srgbClr val="FFFFFF">
                    <a:alpha val="3999"/>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latin typeface="Arial"/>
                  </a:endParaRPr>
                </a:p>
              </p:txBody>
            </p:sp>
            <p:sp>
              <p:nvSpPr>
                <p:cNvPr id="328" name="AutoShape 163"/>
                <p:cNvSpPr>
                  <a:spLocks noChangeArrowheads="1"/>
                </p:cNvSpPr>
                <p:nvPr/>
              </p:nvSpPr>
              <p:spPr bwMode="gray">
                <a:xfrm rot="6373927">
                  <a:off x="2071" y="2296"/>
                  <a:ext cx="227" cy="816"/>
                </a:xfrm>
                <a:prstGeom prst="moon">
                  <a:avLst>
                    <a:gd name="adj" fmla="val 49773"/>
                  </a:avLst>
                </a:prstGeom>
                <a:solidFill>
                  <a:srgbClr val="FFFFFF">
                    <a:alpha val="3999"/>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latin typeface="Arial"/>
                  </a:endParaRPr>
                </a:p>
              </p:txBody>
            </p:sp>
            <p:sp>
              <p:nvSpPr>
                <p:cNvPr id="329" name="AutoShape 164"/>
                <p:cNvSpPr>
                  <a:spLocks noChangeArrowheads="1"/>
                </p:cNvSpPr>
                <p:nvPr/>
              </p:nvSpPr>
              <p:spPr bwMode="gray">
                <a:xfrm rot="6906312">
                  <a:off x="2161" y="2326"/>
                  <a:ext cx="227" cy="816"/>
                </a:xfrm>
                <a:prstGeom prst="moon">
                  <a:avLst>
                    <a:gd name="adj" fmla="val 49773"/>
                  </a:avLst>
                </a:prstGeom>
                <a:solidFill>
                  <a:srgbClr val="FFFFFF">
                    <a:alpha val="3999"/>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latin typeface="Arial"/>
                  </a:endParaRPr>
                </a:p>
              </p:txBody>
            </p:sp>
          </p:grpSp>
          <p:grpSp>
            <p:nvGrpSpPr>
              <p:cNvPr id="321" name="Group 165"/>
              <p:cNvGrpSpPr>
                <a:grpSpLocks/>
              </p:cNvGrpSpPr>
              <p:nvPr/>
            </p:nvGrpSpPr>
            <p:grpSpPr bwMode="auto">
              <a:xfrm rot="1353540">
                <a:off x="2682" y="1111"/>
                <a:ext cx="743" cy="186"/>
                <a:chOff x="1565" y="2568"/>
                <a:chExt cx="1118" cy="279"/>
              </a:xfrm>
            </p:grpSpPr>
            <p:sp>
              <p:nvSpPr>
                <p:cNvPr id="322" name="AutoShape 166"/>
                <p:cNvSpPr>
                  <a:spLocks noChangeArrowheads="1"/>
                </p:cNvSpPr>
                <p:nvPr/>
              </p:nvSpPr>
              <p:spPr bwMode="gray">
                <a:xfrm rot="5263130">
                  <a:off x="1859" y="2274"/>
                  <a:ext cx="227" cy="816"/>
                </a:xfrm>
                <a:prstGeom prst="moon">
                  <a:avLst>
                    <a:gd name="adj" fmla="val 49773"/>
                  </a:avLst>
                </a:prstGeom>
                <a:solidFill>
                  <a:srgbClr val="FFFFFF">
                    <a:alpha val="3999"/>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latin typeface="Arial"/>
                  </a:endParaRPr>
                </a:p>
              </p:txBody>
            </p:sp>
            <p:sp>
              <p:nvSpPr>
                <p:cNvPr id="323" name="AutoShape 167"/>
                <p:cNvSpPr>
                  <a:spLocks noChangeArrowheads="1"/>
                </p:cNvSpPr>
                <p:nvPr/>
              </p:nvSpPr>
              <p:spPr bwMode="gray">
                <a:xfrm rot="6078281">
                  <a:off x="1995" y="2274"/>
                  <a:ext cx="227" cy="816"/>
                </a:xfrm>
                <a:prstGeom prst="moon">
                  <a:avLst>
                    <a:gd name="adj" fmla="val 49773"/>
                  </a:avLst>
                </a:prstGeom>
                <a:solidFill>
                  <a:srgbClr val="FFFFFF">
                    <a:alpha val="3999"/>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latin typeface="Arial"/>
                  </a:endParaRPr>
                </a:p>
              </p:txBody>
            </p:sp>
            <p:sp>
              <p:nvSpPr>
                <p:cNvPr id="324" name="AutoShape 168"/>
                <p:cNvSpPr>
                  <a:spLocks noChangeArrowheads="1"/>
                </p:cNvSpPr>
                <p:nvPr/>
              </p:nvSpPr>
              <p:spPr bwMode="gray">
                <a:xfrm rot="6373927">
                  <a:off x="2071" y="2296"/>
                  <a:ext cx="227" cy="816"/>
                </a:xfrm>
                <a:prstGeom prst="moon">
                  <a:avLst>
                    <a:gd name="adj" fmla="val 49773"/>
                  </a:avLst>
                </a:prstGeom>
                <a:solidFill>
                  <a:srgbClr val="FFFFFF">
                    <a:alpha val="3999"/>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latin typeface="Arial"/>
                  </a:endParaRPr>
                </a:p>
              </p:txBody>
            </p:sp>
            <p:sp>
              <p:nvSpPr>
                <p:cNvPr id="325" name="AutoShape 169"/>
                <p:cNvSpPr>
                  <a:spLocks noChangeArrowheads="1"/>
                </p:cNvSpPr>
                <p:nvPr/>
              </p:nvSpPr>
              <p:spPr bwMode="gray">
                <a:xfrm rot="6906312">
                  <a:off x="2161" y="2326"/>
                  <a:ext cx="227" cy="816"/>
                </a:xfrm>
                <a:prstGeom prst="moon">
                  <a:avLst>
                    <a:gd name="adj" fmla="val 49773"/>
                  </a:avLst>
                </a:prstGeom>
                <a:solidFill>
                  <a:srgbClr val="FFFFFF">
                    <a:alpha val="3999"/>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latin typeface="Arial"/>
                  </a:endParaRPr>
                </a:p>
              </p:txBody>
            </p:sp>
          </p:grpSp>
        </p:grpSp>
        <p:sp>
          <p:nvSpPr>
            <p:cNvPr id="318" name="Arc 170"/>
            <p:cNvSpPr>
              <a:spLocks/>
            </p:cNvSpPr>
            <p:nvPr/>
          </p:nvSpPr>
          <p:spPr bwMode="gray">
            <a:xfrm rot="25447716">
              <a:off x="1948" y="1107"/>
              <a:ext cx="196" cy="204"/>
            </a:xfrm>
            <a:custGeom>
              <a:avLst/>
              <a:gdLst>
                <a:gd name="G0" fmla="+- 21600 0 0"/>
                <a:gd name="G1" fmla="+- 21600 0 0"/>
                <a:gd name="G2" fmla="+- 21600 0 0"/>
                <a:gd name="T0" fmla="*/ 3603 w 43200"/>
                <a:gd name="T1" fmla="*/ 33545 h 43155"/>
                <a:gd name="T2" fmla="*/ 22996 w 43200"/>
                <a:gd name="T3" fmla="*/ 43155 h 43155"/>
                <a:gd name="T4" fmla="*/ 21600 w 43200"/>
                <a:gd name="T5" fmla="*/ 21600 h 43155"/>
              </a:gdLst>
              <a:ahLst/>
              <a:cxnLst>
                <a:cxn ang="0">
                  <a:pos x="T0" y="T1"/>
                </a:cxn>
                <a:cxn ang="0">
                  <a:pos x="T2" y="T3"/>
                </a:cxn>
                <a:cxn ang="0">
                  <a:pos x="T4" y="T5"/>
                </a:cxn>
              </a:cxnLst>
              <a:rect l="0" t="0" r="r" b="b"/>
              <a:pathLst>
                <a:path w="43200" h="43155" fill="none" extrusionOk="0">
                  <a:moveTo>
                    <a:pt x="3603" y="33544"/>
                  </a:moveTo>
                  <a:cubicBezTo>
                    <a:pt x="1253" y="30004"/>
                    <a:pt x="0" y="25849"/>
                    <a:pt x="0" y="21600"/>
                  </a:cubicBezTo>
                  <a:cubicBezTo>
                    <a:pt x="0" y="9670"/>
                    <a:pt x="9670" y="0"/>
                    <a:pt x="21600" y="0"/>
                  </a:cubicBezTo>
                  <a:cubicBezTo>
                    <a:pt x="33529" y="0"/>
                    <a:pt x="43200" y="9670"/>
                    <a:pt x="43200" y="21600"/>
                  </a:cubicBezTo>
                  <a:cubicBezTo>
                    <a:pt x="43200" y="32987"/>
                    <a:pt x="34359" y="42418"/>
                    <a:pt x="22995" y="43154"/>
                  </a:cubicBezTo>
                </a:path>
                <a:path w="43200" h="43155" stroke="0" extrusionOk="0">
                  <a:moveTo>
                    <a:pt x="3603" y="33544"/>
                  </a:moveTo>
                  <a:cubicBezTo>
                    <a:pt x="1253" y="30004"/>
                    <a:pt x="0" y="25849"/>
                    <a:pt x="0" y="21600"/>
                  </a:cubicBezTo>
                  <a:cubicBezTo>
                    <a:pt x="0" y="9670"/>
                    <a:pt x="9670" y="0"/>
                    <a:pt x="21600" y="0"/>
                  </a:cubicBezTo>
                  <a:cubicBezTo>
                    <a:pt x="33529" y="0"/>
                    <a:pt x="43200" y="9670"/>
                    <a:pt x="43200" y="21600"/>
                  </a:cubicBezTo>
                  <a:cubicBezTo>
                    <a:pt x="43200" y="32987"/>
                    <a:pt x="34359" y="42418"/>
                    <a:pt x="22995" y="43154"/>
                  </a:cubicBezTo>
                  <a:lnTo>
                    <a:pt x="21600" y="21600"/>
                  </a:lnTo>
                  <a:close/>
                </a:path>
              </a:pathLst>
            </a:custGeom>
            <a:noFill/>
            <a:ln w="12700">
              <a:solidFill>
                <a:srgbClr val="000000"/>
              </a:solidFill>
              <a:prstDash val="sysDot"/>
              <a:round/>
              <a:headEnd/>
              <a:tailEnd type="triangle" w="sm" len="sm"/>
            </a:ln>
            <a:effectLst/>
            <a:extLst>
              <a:ext uri="{909E8E84-426E-40DD-AFC4-6F175D3DCCD1}">
                <a14:hiddenFill xmlns:a14="http://schemas.microsoft.com/office/drawing/2010/main">
                  <a:solidFill>
                    <a:srgbClr val="0066CC"/>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latin typeface="Arial"/>
              </a:endParaRPr>
            </a:p>
          </p:txBody>
        </p:sp>
        <p:pic>
          <p:nvPicPr>
            <p:cNvPr id="319" name="Picture 171" descr="light_shadow1"/>
            <p:cNvPicPr>
              <a:picLocks noChangeAspect="1" noChangeArrowheads="1"/>
            </p:cNvPicPr>
            <p:nvPr/>
          </p:nvPicPr>
          <p:blipFill>
            <a:blip r:embed="rId7" cstate="print">
              <a:extLst>
                <a:ext uri="{28A0092B-C50C-407E-A947-70E740481C1C}">
                  <a14:useLocalDpi xmlns:a14="http://schemas.microsoft.com/office/drawing/2010/main" val="0"/>
                </a:ext>
              </a:extLst>
            </a:blip>
            <a:srcRect t="23740"/>
            <a:stretch>
              <a:fillRect/>
            </a:stretch>
          </p:blipFill>
          <p:spPr bwMode="gray">
            <a:xfrm rot="2569845" flipH="1">
              <a:off x="2015" y="1139"/>
              <a:ext cx="129" cy="84"/>
            </a:xfrm>
            <a:prstGeom prst="rect">
              <a:avLst/>
            </a:prstGeom>
            <a:noFill/>
            <a:extLst>
              <a:ext uri="{909E8E84-426E-40DD-AFC4-6F175D3DCCD1}">
                <a14:hiddenFill xmlns:a14="http://schemas.microsoft.com/office/drawing/2010/main">
                  <a:solidFill>
                    <a:srgbClr val="FFFFFF"/>
                  </a:solidFill>
                </a14:hiddenFill>
              </a:ext>
            </a:extLst>
          </p:spPr>
        </p:pic>
      </p:grpSp>
      <p:sp>
        <p:nvSpPr>
          <p:cNvPr id="330" name="AutoShape 172"/>
          <p:cNvSpPr>
            <a:spLocks/>
          </p:cNvSpPr>
          <p:nvPr/>
        </p:nvSpPr>
        <p:spPr bwMode="auto">
          <a:xfrm>
            <a:off x="8701088" y="1828802"/>
            <a:ext cx="2772102" cy="300206"/>
          </a:xfrm>
          <a:prstGeom prst="accentCallout2">
            <a:avLst>
              <a:gd name="adj1" fmla="val 31167"/>
              <a:gd name="adj2" fmla="val -5046"/>
              <a:gd name="adj3" fmla="val 31167"/>
              <a:gd name="adj4" fmla="val -38907"/>
              <a:gd name="adj5" fmla="val 26043"/>
              <a:gd name="adj6" fmla="val -35649"/>
            </a:avLst>
          </a:prstGeom>
          <a:noFill/>
          <a:ln w="9525">
            <a:solidFill>
              <a:srgbClr val="5CB1FE"/>
            </a:solidFill>
            <a:miter lim="800000"/>
            <a:headEnd/>
            <a:tailEnd type="diamond" w="med" len="med"/>
          </a:ln>
          <a:effectLst/>
          <a:extLst>
            <a:ext uri="{909E8E84-426E-40DD-AFC4-6F175D3DCCD1}">
              <a14:hiddenFill xmlns:a14="http://schemas.microsoft.com/office/drawing/2010/main">
                <a:solidFill>
                  <a:srgbClr val="CCCC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defTabSz="914400" eaLnBrk="0" fontAlgn="base" latinLnBrk="0" hangingPunct="0">
              <a:lnSpc>
                <a:spcPct val="100000"/>
              </a:lnSpc>
              <a:spcBef>
                <a:spcPct val="0"/>
              </a:spcBef>
              <a:spcAft>
                <a:spcPct val="0"/>
              </a:spcAft>
              <a:buClrTx/>
              <a:buSzTx/>
              <a:buFontTx/>
              <a:buNone/>
              <a:tabLst/>
              <a:defRPr/>
            </a:pPr>
            <a:r>
              <a:rPr lang="en-US" altLang="en-US" sz="2400" kern="0" dirty="0" err="1" smtClean="0">
                <a:solidFill>
                  <a:srgbClr val="000000"/>
                </a:solidFill>
                <a:latin typeface="Times New Roman" panose="02020603050405020304" pitchFamily="18" charset="0"/>
                <a:cs typeface="Times New Roman" panose="02020603050405020304" pitchFamily="18" charset="0"/>
              </a:rPr>
              <a:t>Quan</a:t>
            </a:r>
            <a:r>
              <a:rPr lang="en-US" altLang="en-US" sz="2400" kern="0" dirty="0" smtClean="0">
                <a:solidFill>
                  <a:srgbClr val="000000"/>
                </a:solidFill>
                <a:latin typeface="Times New Roman" panose="02020603050405020304" pitchFamily="18" charset="0"/>
                <a:cs typeface="Times New Roman" panose="02020603050405020304" pitchFamily="18" charset="0"/>
              </a:rPr>
              <a:t> </a:t>
            </a:r>
            <a:r>
              <a:rPr lang="en-US" altLang="en-US" sz="2400" kern="0" dirty="0" err="1" smtClean="0">
                <a:solidFill>
                  <a:srgbClr val="000000"/>
                </a:solidFill>
                <a:latin typeface="Times New Roman" panose="02020603050405020304" pitchFamily="18" charset="0"/>
                <a:cs typeface="Times New Roman" panose="02020603050405020304" pitchFamily="18" charset="0"/>
              </a:rPr>
              <a:t>tâm</a:t>
            </a:r>
            <a:r>
              <a:rPr lang="en-US" altLang="en-US" sz="2400" kern="0" dirty="0" smtClean="0">
                <a:solidFill>
                  <a:srgbClr val="000000"/>
                </a:solidFill>
                <a:latin typeface="Times New Roman" panose="02020603050405020304" pitchFamily="18" charset="0"/>
                <a:cs typeface="Times New Roman" panose="02020603050405020304" pitchFamily="18" charset="0"/>
              </a:rPr>
              <a:t> </a:t>
            </a:r>
            <a:r>
              <a:rPr lang="en-US" altLang="en-US" sz="2400" kern="0" dirty="0" err="1" smtClean="0">
                <a:solidFill>
                  <a:srgbClr val="000000"/>
                </a:solidFill>
                <a:latin typeface="Times New Roman" panose="02020603050405020304" pitchFamily="18" charset="0"/>
                <a:cs typeface="Times New Roman" panose="02020603050405020304" pitchFamily="18" charset="0"/>
              </a:rPr>
              <a:t>mạnh</a:t>
            </a:r>
            <a:r>
              <a:rPr lang="en-US" altLang="en-US" sz="2400" kern="0" dirty="0" smtClean="0">
                <a:solidFill>
                  <a:srgbClr val="000000"/>
                </a:solidFill>
                <a:latin typeface="Times New Roman" panose="02020603050405020304" pitchFamily="18" charset="0"/>
                <a:cs typeface="Times New Roman" panose="02020603050405020304" pitchFamily="18" charset="0"/>
              </a:rPr>
              <a:t> </a:t>
            </a:r>
            <a:r>
              <a:rPr lang="en-US" altLang="en-US" sz="2400" kern="0" dirty="0" err="1" smtClean="0">
                <a:solidFill>
                  <a:srgbClr val="000000"/>
                </a:solidFill>
                <a:latin typeface="Times New Roman" panose="02020603050405020304" pitchFamily="18" charset="0"/>
                <a:cs typeface="Times New Roman" panose="02020603050405020304" pitchFamily="18" charset="0"/>
              </a:rPr>
              <a:t>mẽ</a:t>
            </a:r>
            <a:r>
              <a:rPr lang="en-US" altLang="en-US" sz="2400" kern="0" dirty="0" smtClean="0">
                <a:solidFill>
                  <a:srgbClr val="000000"/>
                </a:solidFill>
                <a:latin typeface="Times New Roman" panose="02020603050405020304" pitchFamily="18" charset="0"/>
                <a:cs typeface="Times New Roman" panose="02020603050405020304" pitchFamily="18" charset="0"/>
              </a:rPr>
              <a:t> </a:t>
            </a:r>
            <a:r>
              <a:rPr lang="en-US" altLang="en-US" sz="2400" kern="0" dirty="0" err="1" smtClean="0">
                <a:solidFill>
                  <a:srgbClr val="000000"/>
                </a:solidFill>
                <a:latin typeface="Times New Roman" panose="02020603050405020304" pitchFamily="18" charset="0"/>
                <a:cs typeface="Times New Roman" panose="02020603050405020304" pitchFamily="18" charset="0"/>
              </a:rPr>
              <a:t>đến</a:t>
            </a:r>
            <a:r>
              <a:rPr lang="en-US" altLang="en-US" sz="2400" kern="0" dirty="0" smtClean="0">
                <a:solidFill>
                  <a:srgbClr val="000000"/>
                </a:solidFill>
                <a:latin typeface="Times New Roman" panose="02020603050405020304" pitchFamily="18" charset="0"/>
                <a:cs typeface="Times New Roman" panose="02020603050405020304" pitchFamily="18" charset="0"/>
              </a:rPr>
              <a:t> </a:t>
            </a:r>
            <a:r>
              <a:rPr lang="en-US" altLang="en-US" sz="2400" kern="0" dirty="0" err="1" smtClean="0">
                <a:solidFill>
                  <a:srgbClr val="000000"/>
                </a:solidFill>
                <a:latin typeface="Times New Roman" panose="02020603050405020304" pitchFamily="18" charset="0"/>
                <a:cs typeface="Times New Roman" panose="02020603050405020304" pitchFamily="18" charset="0"/>
              </a:rPr>
              <a:t>vấn</a:t>
            </a:r>
            <a:r>
              <a:rPr lang="en-US" altLang="en-US" sz="2400" kern="0" dirty="0" smtClean="0">
                <a:solidFill>
                  <a:srgbClr val="000000"/>
                </a:solidFill>
                <a:latin typeface="Times New Roman" panose="02020603050405020304" pitchFamily="18" charset="0"/>
                <a:cs typeface="Times New Roman" panose="02020603050405020304" pitchFamily="18" charset="0"/>
              </a:rPr>
              <a:t> </a:t>
            </a:r>
            <a:r>
              <a:rPr lang="en-US" altLang="en-US" sz="2400" kern="0" dirty="0" err="1" smtClean="0">
                <a:solidFill>
                  <a:srgbClr val="000000"/>
                </a:solidFill>
                <a:latin typeface="Times New Roman" panose="02020603050405020304" pitchFamily="18" charset="0"/>
                <a:cs typeface="Times New Roman" panose="02020603050405020304" pitchFamily="18" charset="0"/>
              </a:rPr>
              <a:t>đề</a:t>
            </a:r>
            <a:r>
              <a:rPr lang="en-US" altLang="en-US" sz="2400" kern="0" dirty="0" smtClean="0">
                <a:solidFill>
                  <a:srgbClr val="000000"/>
                </a:solidFill>
                <a:latin typeface="Times New Roman" panose="02020603050405020304" pitchFamily="18" charset="0"/>
                <a:cs typeface="Times New Roman" panose="02020603050405020304" pitchFamily="18" charset="0"/>
              </a:rPr>
              <a:t> </a:t>
            </a:r>
            <a:r>
              <a:rPr lang="en-US" altLang="en-US" sz="2400" kern="0" dirty="0" err="1" smtClean="0">
                <a:solidFill>
                  <a:srgbClr val="000000"/>
                </a:solidFill>
                <a:latin typeface="Times New Roman" panose="02020603050405020304" pitchFamily="18" charset="0"/>
                <a:cs typeface="Times New Roman" panose="02020603050405020304" pitchFamily="18" charset="0"/>
              </a:rPr>
              <a:t>sức</a:t>
            </a:r>
            <a:r>
              <a:rPr lang="en-US" altLang="en-US" sz="2400" kern="0" dirty="0" smtClean="0">
                <a:solidFill>
                  <a:srgbClr val="000000"/>
                </a:solidFill>
                <a:latin typeface="Times New Roman" panose="02020603050405020304" pitchFamily="18" charset="0"/>
                <a:cs typeface="Times New Roman" panose="02020603050405020304" pitchFamily="18" charset="0"/>
              </a:rPr>
              <a:t> </a:t>
            </a:r>
            <a:r>
              <a:rPr lang="en-US" altLang="en-US" sz="2400" kern="0" dirty="0" err="1" smtClean="0">
                <a:solidFill>
                  <a:srgbClr val="000000"/>
                </a:solidFill>
                <a:latin typeface="Times New Roman" panose="02020603050405020304" pitchFamily="18" charset="0"/>
                <a:cs typeface="Times New Roman" panose="02020603050405020304" pitchFamily="18" charset="0"/>
              </a:rPr>
              <a:t>khỏe</a:t>
            </a:r>
            <a:endParaRPr kumimoji="0" lang="en-US" altLang="en-US" sz="2400" b="0" i="0" u="none" strike="noStrike" kern="0" cap="none" spc="0" normalizeH="0" baseline="0" noProof="0" dirty="0" smtClean="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331" name="AutoShape 173"/>
          <p:cNvSpPr>
            <a:spLocks/>
          </p:cNvSpPr>
          <p:nvPr/>
        </p:nvSpPr>
        <p:spPr bwMode="auto">
          <a:xfrm>
            <a:off x="8396287" y="3598622"/>
            <a:ext cx="2749933" cy="392113"/>
          </a:xfrm>
          <a:prstGeom prst="accentCallout2">
            <a:avLst>
              <a:gd name="adj1" fmla="val 29148"/>
              <a:gd name="adj2" fmla="val -5046"/>
              <a:gd name="adj3" fmla="val 29148"/>
              <a:gd name="adj4" fmla="val -5046"/>
              <a:gd name="adj5" fmla="val 96468"/>
              <a:gd name="adj6" fmla="val -38621"/>
            </a:avLst>
          </a:prstGeom>
          <a:noFill/>
          <a:ln w="9525">
            <a:solidFill>
              <a:srgbClr val="808080"/>
            </a:solidFill>
            <a:miter lim="800000"/>
            <a:headEnd/>
            <a:tailEnd type="diamond" w="med" len="med"/>
          </a:ln>
          <a:effectLst/>
          <a:extLst>
            <a:ext uri="{909E8E84-426E-40DD-AFC4-6F175D3DCCD1}">
              <a14:hiddenFill xmlns:a14="http://schemas.microsoft.com/office/drawing/2010/main">
                <a:solidFill>
                  <a:srgbClr val="CCCC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defTabSz="914400" eaLnBrk="0" fontAlgn="base" latinLnBrk="0" hangingPunct="0">
              <a:lnSpc>
                <a:spcPct val="100000"/>
              </a:lnSpc>
              <a:spcBef>
                <a:spcPct val="0"/>
              </a:spcBef>
              <a:spcAft>
                <a:spcPct val="0"/>
              </a:spcAft>
              <a:buClrTx/>
              <a:buSzTx/>
              <a:buFontTx/>
              <a:buNone/>
              <a:tabLst/>
              <a:defRPr/>
            </a:pPr>
            <a:r>
              <a:rPr lang="en-US" altLang="en-US" sz="2400" kern="0" dirty="0" err="1" smtClean="0">
                <a:solidFill>
                  <a:srgbClr val="000000"/>
                </a:solidFill>
                <a:latin typeface="Times New Roman" panose="02020603050405020304" pitchFamily="18" charset="0"/>
                <a:cs typeface="Times New Roman" panose="02020603050405020304" pitchFamily="18" charset="0"/>
              </a:rPr>
              <a:t>Đặt</a:t>
            </a:r>
            <a:r>
              <a:rPr lang="en-US" altLang="en-US" sz="2400" kern="0" dirty="0" smtClean="0">
                <a:solidFill>
                  <a:srgbClr val="000000"/>
                </a:solidFill>
                <a:latin typeface="Times New Roman" panose="02020603050405020304" pitchFamily="18" charset="0"/>
                <a:cs typeface="Times New Roman" panose="02020603050405020304" pitchFamily="18" charset="0"/>
              </a:rPr>
              <a:t> </a:t>
            </a:r>
            <a:r>
              <a:rPr lang="en-US" altLang="en-US" sz="2400" kern="0" dirty="0" err="1" smtClean="0">
                <a:solidFill>
                  <a:srgbClr val="000000"/>
                </a:solidFill>
                <a:latin typeface="Times New Roman" panose="02020603050405020304" pitchFamily="18" charset="0"/>
                <a:cs typeface="Times New Roman" panose="02020603050405020304" pitchFamily="18" charset="0"/>
              </a:rPr>
              <a:t>bệnh</a:t>
            </a:r>
            <a:r>
              <a:rPr lang="en-US" altLang="en-US" sz="2400" kern="0" dirty="0" smtClean="0">
                <a:solidFill>
                  <a:srgbClr val="000000"/>
                </a:solidFill>
                <a:latin typeface="Times New Roman" panose="02020603050405020304" pitchFamily="18" charset="0"/>
                <a:cs typeface="Times New Roman" panose="02020603050405020304" pitchFamily="18" charset="0"/>
              </a:rPr>
              <a:t> </a:t>
            </a:r>
            <a:r>
              <a:rPr lang="en-US" altLang="en-US" sz="2400" kern="0" dirty="0" err="1" smtClean="0">
                <a:solidFill>
                  <a:srgbClr val="000000"/>
                </a:solidFill>
                <a:latin typeface="Times New Roman" panose="02020603050405020304" pitchFamily="18" charset="0"/>
                <a:cs typeface="Times New Roman" panose="02020603050405020304" pitchFamily="18" charset="0"/>
              </a:rPr>
              <a:t>nhân</a:t>
            </a:r>
            <a:r>
              <a:rPr lang="en-US" altLang="en-US" sz="2400" kern="0" dirty="0" smtClean="0">
                <a:solidFill>
                  <a:srgbClr val="000000"/>
                </a:solidFill>
                <a:latin typeface="Times New Roman" panose="02020603050405020304" pitchFamily="18" charset="0"/>
                <a:cs typeface="Times New Roman" panose="02020603050405020304" pitchFamily="18" charset="0"/>
              </a:rPr>
              <a:t> </a:t>
            </a:r>
            <a:r>
              <a:rPr lang="en-US" altLang="en-US" sz="2400" kern="0" dirty="0" err="1" smtClean="0">
                <a:solidFill>
                  <a:srgbClr val="000000"/>
                </a:solidFill>
                <a:latin typeface="Times New Roman" panose="02020603050405020304" pitchFamily="18" charset="0"/>
                <a:cs typeface="Times New Roman" panose="02020603050405020304" pitchFamily="18" charset="0"/>
              </a:rPr>
              <a:t>làm</a:t>
            </a:r>
            <a:r>
              <a:rPr lang="en-US" altLang="en-US" sz="2400" kern="0" dirty="0" smtClean="0">
                <a:solidFill>
                  <a:srgbClr val="000000"/>
                </a:solidFill>
                <a:latin typeface="Times New Roman" panose="02020603050405020304" pitchFamily="18" charset="0"/>
                <a:cs typeface="Times New Roman" panose="02020603050405020304" pitchFamily="18" charset="0"/>
              </a:rPr>
              <a:t> </a:t>
            </a:r>
            <a:r>
              <a:rPr lang="en-US" altLang="en-US" sz="2400" kern="0" dirty="0" err="1" smtClean="0">
                <a:solidFill>
                  <a:srgbClr val="000000"/>
                </a:solidFill>
                <a:latin typeface="Times New Roman" panose="02020603050405020304" pitchFamily="18" charset="0"/>
                <a:cs typeface="Times New Roman" panose="02020603050405020304" pitchFamily="18" charset="0"/>
              </a:rPr>
              <a:t>trung</a:t>
            </a:r>
            <a:r>
              <a:rPr lang="en-US" altLang="en-US" sz="2400" kern="0" dirty="0" smtClean="0">
                <a:solidFill>
                  <a:srgbClr val="000000"/>
                </a:solidFill>
                <a:latin typeface="Times New Roman" panose="02020603050405020304" pitchFamily="18" charset="0"/>
                <a:cs typeface="Times New Roman" panose="02020603050405020304" pitchFamily="18" charset="0"/>
              </a:rPr>
              <a:t> </a:t>
            </a:r>
            <a:r>
              <a:rPr lang="en-US" altLang="en-US" sz="2400" kern="0" dirty="0" err="1" smtClean="0">
                <a:solidFill>
                  <a:srgbClr val="000000"/>
                </a:solidFill>
                <a:latin typeface="Times New Roman" panose="02020603050405020304" pitchFamily="18" charset="0"/>
                <a:cs typeface="Times New Roman" panose="02020603050405020304" pitchFamily="18" charset="0"/>
              </a:rPr>
              <a:t>tâm</a:t>
            </a:r>
            <a:endParaRPr kumimoji="0" lang="en-US" altLang="en-US" sz="2400" b="0" i="0" u="none" strike="noStrike" kern="0" cap="none" spc="0" normalizeH="0" baseline="0" noProof="0" dirty="0" smtClean="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332" name="AutoShape 174"/>
          <p:cNvSpPr>
            <a:spLocks/>
          </p:cNvSpPr>
          <p:nvPr/>
        </p:nvSpPr>
        <p:spPr bwMode="auto">
          <a:xfrm>
            <a:off x="1015023" y="1528009"/>
            <a:ext cx="3112478" cy="527806"/>
          </a:xfrm>
          <a:prstGeom prst="accentCallout2">
            <a:avLst>
              <a:gd name="adj1" fmla="val 26278"/>
              <a:gd name="adj2" fmla="val 104782"/>
              <a:gd name="adj3" fmla="val 26278"/>
              <a:gd name="adj4" fmla="val 114843"/>
              <a:gd name="adj5" fmla="val 53737"/>
              <a:gd name="adj6" fmla="val 122467"/>
            </a:avLst>
          </a:prstGeom>
          <a:noFill/>
          <a:ln w="9525">
            <a:solidFill>
              <a:srgbClr val="A8D02A"/>
            </a:solidFill>
            <a:miter lim="800000"/>
            <a:headEnd/>
            <a:tailEnd type="diamond" w="med" len="med"/>
          </a:ln>
          <a:effectLst/>
          <a:extLst>
            <a:ext uri="{909E8E84-426E-40DD-AFC4-6F175D3DCCD1}">
              <a14:hiddenFill xmlns:a14="http://schemas.microsoft.com/office/drawing/2010/main">
                <a:solidFill>
                  <a:srgbClr val="CCCC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just" defTabSz="914400" eaLnBrk="0" fontAlgn="base" latinLnBrk="0" hangingPunct="0">
              <a:lnSpc>
                <a:spcPct val="100000"/>
              </a:lnSpc>
              <a:spcBef>
                <a:spcPct val="0"/>
              </a:spcBef>
              <a:spcAft>
                <a:spcPct val="0"/>
              </a:spcAft>
              <a:buClrTx/>
              <a:buSzTx/>
              <a:buFontTx/>
              <a:buNone/>
              <a:tabLst/>
              <a:defRPr/>
            </a:pPr>
            <a:r>
              <a:rPr kumimoji="0" lang="en-US" altLang="en-US" sz="2400" b="0" i="0" u="none" strike="noStrike" kern="0" cap="none" spc="0" normalizeH="0" baseline="0" noProof="0" dirty="0" err="1" smtClean="0">
                <a:ln>
                  <a:noFill/>
                </a:ln>
                <a:solidFill>
                  <a:srgbClr val="000000"/>
                </a:solidFill>
                <a:effectLst/>
                <a:uLnTx/>
                <a:uFillTx/>
                <a:latin typeface="Times New Roman" panose="02020603050405020304" pitchFamily="18" charset="0"/>
                <a:cs typeface="Times New Roman" panose="02020603050405020304" pitchFamily="18" charset="0"/>
              </a:rPr>
              <a:t>Vẫn</a:t>
            </a:r>
            <a:r>
              <a:rPr kumimoji="0" lang="en-US" altLang="en-US" sz="2400" b="0" i="0" u="none" strike="noStrike" kern="0" cap="none" spc="0" normalizeH="0" noProof="0" dirty="0" smtClean="0">
                <a:ln>
                  <a:noFill/>
                </a:ln>
                <a:solidFill>
                  <a:srgbClr val="000000"/>
                </a:solidFill>
                <a:effectLst/>
                <a:uLnTx/>
                <a:uFillTx/>
                <a:latin typeface="Times New Roman" panose="02020603050405020304" pitchFamily="18" charset="0"/>
                <a:cs typeface="Times New Roman" panose="02020603050405020304" pitchFamily="18" charset="0"/>
              </a:rPr>
              <a:t> </a:t>
            </a:r>
            <a:r>
              <a:rPr kumimoji="0" lang="en-US" altLang="en-US" sz="2400" b="0" i="0" u="none" strike="noStrike" kern="0" cap="none" spc="0" normalizeH="0" noProof="0" dirty="0" err="1" smtClean="0">
                <a:ln>
                  <a:noFill/>
                </a:ln>
                <a:solidFill>
                  <a:srgbClr val="000000"/>
                </a:solidFill>
                <a:effectLst/>
                <a:uLnTx/>
                <a:uFillTx/>
                <a:latin typeface="Times New Roman" panose="02020603050405020304" pitchFamily="18" charset="0"/>
                <a:cs typeface="Times New Roman" panose="02020603050405020304" pitchFamily="18" charset="0"/>
              </a:rPr>
              <a:t>đảm</a:t>
            </a:r>
            <a:r>
              <a:rPr kumimoji="0" lang="en-US" altLang="en-US" sz="2400" b="0" i="0" u="none" strike="noStrike" kern="0" cap="none" spc="0" normalizeH="0" noProof="0" dirty="0" smtClean="0">
                <a:ln>
                  <a:noFill/>
                </a:ln>
                <a:solidFill>
                  <a:srgbClr val="000000"/>
                </a:solidFill>
                <a:effectLst/>
                <a:uLnTx/>
                <a:uFillTx/>
                <a:latin typeface="Times New Roman" panose="02020603050405020304" pitchFamily="18" charset="0"/>
                <a:cs typeface="Times New Roman" panose="02020603050405020304" pitchFamily="18" charset="0"/>
              </a:rPr>
              <a:t> </a:t>
            </a:r>
            <a:r>
              <a:rPr kumimoji="0" lang="en-US" altLang="en-US" sz="2400" b="0" i="0" u="none" strike="noStrike" kern="0" cap="none" spc="0" normalizeH="0" noProof="0" dirty="0" err="1" smtClean="0">
                <a:ln>
                  <a:noFill/>
                </a:ln>
                <a:solidFill>
                  <a:srgbClr val="000000"/>
                </a:solidFill>
                <a:effectLst/>
                <a:uLnTx/>
                <a:uFillTx/>
                <a:latin typeface="Times New Roman" panose="02020603050405020304" pitchFamily="18" charset="0"/>
                <a:cs typeface="Times New Roman" panose="02020603050405020304" pitchFamily="18" charset="0"/>
              </a:rPr>
              <a:t>bảo</a:t>
            </a:r>
            <a:r>
              <a:rPr kumimoji="0" lang="en-US" altLang="en-US" sz="2400" b="0" i="0" u="none" strike="noStrike" kern="0" cap="none" spc="0" normalizeH="0" noProof="0" dirty="0" smtClean="0">
                <a:ln>
                  <a:noFill/>
                </a:ln>
                <a:solidFill>
                  <a:srgbClr val="000000"/>
                </a:solidFill>
                <a:effectLst/>
                <a:uLnTx/>
                <a:uFillTx/>
                <a:latin typeface="Times New Roman" panose="02020603050405020304" pitchFamily="18" charset="0"/>
                <a:cs typeface="Times New Roman" panose="02020603050405020304" pitchFamily="18" charset="0"/>
              </a:rPr>
              <a:t> </a:t>
            </a:r>
            <a:r>
              <a:rPr kumimoji="0" lang="en-US" altLang="en-US" sz="2400" b="0" i="0" u="none" strike="noStrike" kern="0" cap="none" spc="0" normalizeH="0" noProof="0" dirty="0" err="1" smtClean="0">
                <a:ln>
                  <a:noFill/>
                </a:ln>
                <a:solidFill>
                  <a:srgbClr val="000000"/>
                </a:solidFill>
                <a:effectLst/>
                <a:uLnTx/>
                <a:uFillTx/>
                <a:latin typeface="Times New Roman" panose="02020603050405020304" pitchFamily="18" charset="0"/>
                <a:cs typeface="Times New Roman" panose="02020603050405020304" pitchFamily="18" charset="0"/>
              </a:rPr>
              <a:t>sức</a:t>
            </a:r>
            <a:r>
              <a:rPr kumimoji="0" lang="en-US" altLang="en-US" sz="2400" b="0" i="0" u="none" strike="noStrike" kern="0" cap="none" spc="0" normalizeH="0" noProof="0" dirty="0" smtClean="0">
                <a:ln>
                  <a:noFill/>
                </a:ln>
                <a:solidFill>
                  <a:srgbClr val="000000"/>
                </a:solidFill>
                <a:effectLst/>
                <a:uLnTx/>
                <a:uFillTx/>
                <a:latin typeface="Times New Roman" panose="02020603050405020304" pitchFamily="18" charset="0"/>
                <a:cs typeface="Times New Roman" panose="02020603050405020304" pitchFamily="18" charset="0"/>
              </a:rPr>
              <a:t> </a:t>
            </a:r>
            <a:r>
              <a:rPr kumimoji="0" lang="en-US" altLang="en-US" sz="2400" b="0" i="0" u="none" strike="noStrike" kern="0" cap="none" spc="0" normalizeH="0" noProof="0" dirty="0" err="1" smtClean="0">
                <a:ln>
                  <a:noFill/>
                </a:ln>
                <a:solidFill>
                  <a:srgbClr val="000000"/>
                </a:solidFill>
                <a:effectLst/>
                <a:uLnTx/>
                <a:uFillTx/>
                <a:latin typeface="Times New Roman" panose="02020603050405020304" pitchFamily="18" charset="0"/>
                <a:cs typeface="Times New Roman" panose="02020603050405020304" pitchFamily="18" charset="0"/>
              </a:rPr>
              <a:t>khỏe</a:t>
            </a:r>
            <a:r>
              <a:rPr kumimoji="0" lang="en-US" altLang="en-US" sz="2400" b="0" i="0" u="none" strike="noStrike" kern="0" cap="none" spc="0" normalizeH="0" noProof="0" dirty="0" smtClean="0">
                <a:ln>
                  <a:noFill/>
                </a:ln>
                <a:solidFill>
                  <a:srgbClr val="000000"/>
                </a:solidFill>
                <a:effectLst/>
                <a:uLnTx/>
                <a:uFillTx/>
                <a:latin typeface="Times New Roman" panose="02020603050405020304" pitchFamily="18" charset="0"/>
                <a:cs typeface="Times New Roman" panose="02020603050405020304" pitchFamily="18" charset="0"/>
              </a:rPr>
              <a:t> </a:t>
            </a:r>
            <a:r>
              <a:rPr kumimoji="0" lang="en-US" altLang="en-US" sz="2400" b="0" i="0" u="none" strike="noStrike" kern="0" cap="none" spc="0" normalizeH="0" noProof="0" dirty="0" err="1" smtClean="0">
                <a:ln>
                  <a:noFill/>
                </a:ln>
                <a:solidFill>
                  <a:srgbClr val="000000"/>
                </a:solidFill>
                <a:effectLst/>
                <a:uLnTx/>
                <a:uFillTx/>
                <a:latin typeface="Times New Roman" panose="02020603050405020304" pitchFamily="18" charset="0"/>
                <a:cs typeface="Times New Roman" panose="02020603050405020304" pitchFamily="18" charset="0"/>
              </a:rPr>
              <a:t>cho</a:t>
            </a:r>
            <a:r>
              <a:rPr kumimoji="0" lang="en-US" altLang="en-US" sz="2400" b="0" i="0" u="none" strike="noStrike" kern="0" cap="none" spc="0" normalizeH="0" noProof="0" dirty="0" smtClean="0">
                <a:ln>
                  <a:noFill/>
                </a:ln>
                <a:solidFill>
                  <a:srgbClr val="000000"/>
                </a:solidFill>
                <a:effectLst/>
                <a:uLnTx/>
                <a:uFillTx/>
                <a:latin typeface="Times New Roman" panose="02020603050405020304" pitchFamily="18" charset="0"/>
                <a:cs typeface="Times New Roman" panose="02020603050405020304" pitchFamily="18" charset="0"/>
              </a:rPr>
              <a:t> </a:t>
            </a:r>
            <a:r>
              <a:rPr kumimoji="0" lang="en-US" altLang="en-US" sz="2400" b="0" i="0" u="none" strike="noStrike" kern="0" cap="none" spc="0" normalizeH="0" noProof="0" dirty="0" err="1" smtClean="0">
                <a:ln>
                  <a:noFill/>
                </a:ln>
                <a:solidFill>
                  <a:srgbClr val="000000"/>
                </a:solidFill>
                <a:effectLst/>
                <a:uLnTx/>
                <a:uFillTx/>
                <a:latin typeface="Times New Roman" panose="02020603050405020304" pitchFamily="18" charset="0"/>
                <a:cs typeface="Times New Roman" panose="02020603050405020304" pitchFamily="18" charset="0"/>
              </a:rPr>
              <a:t>bệnh</a:t>
            </a:r>
            <a:r>
              <a:rPr kumimoji="0" lang="en-US" altLang="en-US" sz="2400" b="0" i="0" u="none" strike="noStrike" kern="0" cap="none" spc="0" normalizeH="0" noProof="0" dirty="0" smtClean="0">
                <a:ln>
                  <a:noFill/>
                </a:ln>
                <a:solidFill>
                  <a:srgbClr val="000000"/>
                </a:solidFill>
                <a:effectLst/>
                <a:uLnTx/>
                <a:uFillTx/>
                <a:latin typeface="Times New Roman" panose="02020603050405020304" pitchFamily="18" charset="0"/>
                <a:cs typeface="Times New Roman" panose="02020603050405020304" pitchFamily="18" charset="0"/>
              </a:rPr>
              <a:t> </a:t>
            </a:r>
            <a:r>
              <a:rPr kumimoji="0" lang="en-US" altLang="en-US" sz="2400" b="0" i="0" u="none" strike="noStrike" kern="0" cap="none" spc="0" normalizeH="0" noProof="0" dirty="0" err="1" smtClean="0">
                <a:ln>
                  <a:noFill/>
                </a:ln>
                <a:solidFill>
                  <a:srgbClr val="000000"/>
                </a:solidFill>
                <a:effectLst/>
                <a:uLnTx/>
                <a:uFillTx/>
                <a:latin typeface="Times New Roman" panose="02020603050405020304" pitchFamily="18" charset="0"/>
                <a:cs typeface="Times New Roman" panose="02020603050405020304" pitchFamily="18" charset="0"/>
              </a:rPr>
              <a:t>nhân</a:t>
            </a:r>
            <a:endParaRPr kumimoji="0" lang="en-US" altLang="en-US" sz="2400" b="0" i="0" u="none" strike="noStrike" kern="0" cap="none" spc="0" normalizeH="0" baseline="0" noProof="0" dirty="0" smtClean="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333" name="AutoShape 175"/>
          <p:cNvSpPr>
            <a:spLocks/>
          </p:cNvSpPr>
          <p:nvPr/>
        </p:nvSpPr>
        <p:spPr bwMode="auto">
          <a:xfrm>
            <a:off x="963371" y="3937001"/>
            <a:ext cx="2389429" cy="590877"/>
          </a:xfrm>
          <a:prstGeom prst="accentCallout2">
            <a:avLst>
              <a:gd name="adj1" fmla="val 26278"/>
              <a:gd name="adj2" fmla="val 104782"/>
              <a:gd name="adj3" fmla="val 26278"/>
              <a:gd name="adj4" fmla="val 118926"/>
              <a:gd name="adj5" fmla="val -35769"/>
              <a:gd name="adj6" fmla="val 134463"/>
            </a:avLst>
          </a:prstGeom>
          <a:noFill/>
          <a:ln w="9525">
            <a:solidFill>
              <a:srgbClr val="FFC319"/>
            </a:solidFill>
            <a:miter lim="800000"/>
            <a:headEnd/>
            <a:tailEnd type="diamond" w="med" len="med"/>
          </a:ln>
          <a:effectLst/>
          <a:extLst>
            <a:ext uri="{909E8E84-426E-40DD-AFC4-6F175D3DCCD1}">
              <a14:hiddenFill xmlns:a14="http://schemas.microsoft.com/office/drawing/2010/main">
                <a:solidFill>
                  <a:srgbClr val="CCCC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r" defTabSz="914400" eaLnBrk="0" fontAlgn="base" latinLnBrk="0" hangingPunct="0">
              <a:lnSpc>
                <a:spcPct val="100000"/>
              </a:lnSpc>
              <a:spcBef>
                <a:spcPct val="0"/>
              </a:spcBef>
              <a:spcAft>
                <a:spcPct val="0"/>
              </a:spcAft>
              <a:buClrTx/>
              <a:buSzTx/>
              <a:buFontTx/>
              <a:buNone/>
              <a:tabLst/>
              <a:defRPr/>
            </a:pPr>
            <a:r>
              <a:rPr kumimoji="0" lang="en-US" altLang="en-US" sz="2400" b="0" i="0" u="none" strike="noStrike" kern="0" cap="none" spc="0" normalizeH="0" baseline="0" noProof="0" dirty="0" err="1" smtClean="0">
                <a:ln>
                  <a:noFill/>
                </a:ln>
                <a:solidFill>
                  <a:srgbClr val="000000"/>
                </a:solidFill>
                <a:effectLst/>
                <a:uLnTx/>
                <a:uFillTx/>
                <a:latin typeface="Times New Roman" panose="02020603050405020304" pitchFamily="18" charset="0"/>
                <a:cs typeface="Times New Roman" panose="02020603050405020304" pitchFamily="18" charset="0"/>
              </a:rPr>
              <a:t>Sân</a:t>
            </a:r>
            <a:r>
              <a:rPr kumimoji="0" lang="en-US" altLang="en-US" sz="2400" b="0" i="0" u="none" strike="noStrike" kern="0" cap="none" spc="0" normalizeH="0" noProof="0" dirty="0" smtClean="0">
                <a:ln>
                  <a:noFill/>
                </a:ln>
                <a:solidFill>
                  <a:srgbClr val="000000"/>
                </a:solidFill>
                <a:effectLst/>
                <a:uLnTx/>
                <a:uFillTx/>
                <a:latin typeface="Times New Roman" panose="02020603050405020304" pitchFamily="18" charset="0"/>
                <a:cs typeface="Times New Roman" panose="02020603050405020304" pitchFamily="18" charset="0"/>
              </a:rPr>
              <a:t> </a:t>
            </a:r>
            <a:r>
              <a:rPr kumimoji="0" lang="en-US" altLang="en-US" sz="2400" b="0" i="0" u="none" strike="noStrike" kern="0" cap="none" spc="0" normalizeH="0" noProof="0" dirty="0" err="1" smtClean="0">
                <a:ln>
                  <a:noFill/>
                </a:ln>
                <a:solidFill>
                  <a:srgbClr val="000000"/>
                </a:solidFill>
                <a:effectLst/>
                <a:uLnTx/>
                <a:uFillTx/>
                <a:latin typeface="Times New Roman" panose="02020603050405020304" pitchFamily="18" charset="0"/>
                <a:cs typeface="Times New Roman" panose="02020603050405020304" pitchFamily="18" charset="0"/>
              </a:rPr>
              <a:t>chơi</a:t>
            </a:r>
            <a:r>
              <a:rPr kumimoji="0" lang="en-US" altLang="en-US" sz="2400" b="0" i="0" u="none" strike="noStrike" kern="0" cap="none" spc="0" normalizeH="0" noProof="0" dirty="0" smtClean="0">
                <a:ln>
                  <a:noFill/>
                </a:ln>
                <a:solidFill>
                  <a:srgbClr val="000000"/>
                </a:solidFill>
                <a:effectLst/>
                <a:uLnTx/>
                <a:uFillTx/>
                <a:latin typeface="Times New Roman" panose="02020603050405020304" pitchFamily="18" charset="0"/>
                <a:cs typeface="Times New Roman" panose="02020603050405020304" pitchFamily="18" charset="0"/>
              </a:rPr>
              <a:t> </a:t>
            </a:r>
            <a:r>
              <a:rPr kumimoji="0" lang="en-US" altLang="en-US" sz="2400" b="0" i="0" u="none" strike="noStrike" kern="0" cap="none" spc="0" normalizeH="0" noProof="0" dirty="0" err="1" smtClean="0">
                <a:ln>
                  <a:noFill/>
                </a:ln>
                <a:solidFill>
                  <a:srgbClr val="000000"/>
                </a:solidFill>
                <a:effectLst/>
                <a:uLnTx/>
                <a:uFillTx/>
                <a:latin typeface="Times New Roman" panose="02020603050405020304" pitchFamily="18" charset="0"/>
                <a:cs typeface="Times New Roman" panose="02020603050405020304" pitchFamily="18" charset="0"/>
              </a:rPr>
              <a:t>mới</a:t>
            </a:r>
            <a:r>
              <a:rPr kumimoji="0" lang="en-US" altLang="en-US" sz="2400" b="0" i="0" u="none" strike="noStrike" kern="0" cap="none" spc="0" normalizeH="0" noProof="0" dirty="0" smtClean="0">
                <a:ln>
                  <a:noFill/>
                </a:ln>
                <a:solidFill>
                  <a:srgbClr val="000000"/>
                </a:solidFill>
                <a:effectLst/>
                <a:uLnTx/>
                <a:uFillTx/>
                <a:latin typeface="Times New Roman" panose="02020603050405020304" pitchFamily="18" charset="0"/>
                <a:cs typeface="Times New Roman" panose="02020603050405020304" pitchFamily="18" charset="0"/>
              </a:rPr>
              <a:t> </a:t>
            </a:r>
            <a:r>
              <a:rPr kumimoji="0" lang="en-US" altLang="en-US" sz="2400" b="0" i="0" u="none" strike="noStrike" kern="0" cap="none" spc="0" normalizeH="0" noProof="0" dirty="0" err="1" smtClean="0">
                <a:ln>
                  <a:noFill/>
                </a:ln>
                <a:solidFill>
                  <a:srgbClr val="000000"/>
                </a:solidFill>
                <a:effectLst/>
                <a:uLnTx/>
                <a:uFillTx/>
                <a:latin typeface="Times New Roman" panose="02020603050405020304" pitchFamily="18" charset="0"/>
                <a:cs typeface="Times New Roman" panose="02020603050405020304" pitchFamily="18" charset="0"/>
              </a:rPr>
              <a:t>cho</a:t>
            </a:r>
            <a:r>
              <a:rPr kumimoji="0" lang="en-US" altLang="en-US" sz="2400" b="0" i="0" u="none" strike="noStrike" kern="0" cap="none" spc="0" normalizeH="0" noProof="0" dirty="0" smtClean="0">
                <a:ln>
                  <a:noFill/>
                </a:ln>
                <a:solidFill>
                  <a:srgbClr val="000000"/>
                </a:solidFill>
                <a:effectLst/>
                <a:uLnTx/>
                <a:uFillTx/>
                <a:latin typeface="Times New Roman" panose="02020603050405020304" pitchFamily="18" charset="0"/>
                <a:cs typeface="Times New Roman" panose="02020603050405020304" pitchFamily="18" charset="0"/>
              </a:rPr>
              <a:t> </a:t>
            </a:r>
            <a:r>
              <a:rPr kumimoji="0" lang="en-US" altLang="en-US" sz="2400" b="0" i="0" u="none" strike="noStrike" kern="0" cap="none" spc="0" normalizeH="0" noProof="0" dirty="0" err="1" smtClean="0">
                <a:ln>
                  <a:noFill/>
                </a:ln>
                <a:solidFill>
                  <a:srgbClr val="000000"/>
                </a:solidFill>
                <a:effectLst/>
                <a:uLnTx/>
                <a:uFillTx/>
                <a:latin typeface="Times New Roman" panose="02020603050405020304" pitchFamily="18" charset="0"/>
                <a:cs typeface="Times New Roman" panose="02020603050405020304" pitchFamily="18" charset="0"/>
              </a:rPr>
              <a:t>nhà</a:t>
            </a:r>
            <a:r>
              <a:rPr kumimoji="0" lang="en-US" altLang="en-US" sz="2400" b="0" i="0" u="none" strike="noStrike" kern="0" cap="none" spc="0" normalizeH="0" noProof="0" dirty="0" smtClean="0">
                <a:ln>
                  <a:noFill/>
                </a:ln>
                <a:solidFill>
                  <a:srgbClr val="000000"/>
                </a:solidFill>
                <a:effectLst/>
                <a:uLnTx/>
                <a:uFillTx/>
                <a:latin typeface="Times New Roman" panose="02020603050405020304" pitchFamily="18" charset="0"/>
                <a:cs typeface="Times New Roman" panose="02020603050405020304" pitchFamily="18" charset="0"/>
              </a:rPr>
              <a:t> </a:t>
            </a:r>
            <a:r>
              <a:rPr kumimoji="0" lang="en-US" altLang="en-US" sz="2400" b="0" i="0" u="none" strike="noStrike" kern="0" cap="none" spc="0" normalizeH="0" noProof="0" dirty="0" err="1" smtClean="0">
                <a:ln>
                  <a:noFill/>
                </a:ln>
                <a:solidFill>
                  <a:srgbClr val="000000"/>
                </a:solidFill>
                <a:effectLst/>
                <a:uLnTx/>
                <a:uFillTx/>
                <a:latin typeface="Times New Roman" panose="02020603050405020304" pitchFamily="18" charset="0"/>
                <a:cs typeface="Times New Roman" panose="02020603050405020304" pitchFamily="18" charset="0"/>
              </a:rPr>
              <a:t>phát</a:t>
            </a:r>
            <a:r>
              <a:rPr kumimoji="0" lang="en-US" altLang="en-US" sz="2400" b="0" i="0" u="none" strike="noStrike" kern="0" cap="none" spc="0" normalizeH="0" noProof="0" dirty="0" smtClean="0">
                <a:ln>
                  <a:noFill/>
                </a:ln>
                <a:solidFill>
                  <a:srgbClr val="000000"/>
                </a:solidFill>
                <a:effectLst/>
                <a:uLnTx/>
                <a:uFillTx/>
                <a:latin typeface="Times New Roman" panose="02020603050405020304" pitchFamily="18" charset="0"/>
                <a:cs typeface="Times New Roman" panose="02020603050405020304" pitchFamily="18" charset="0"/>
              </a:rPr>
              <a:t> </a:t>
            </a:r>
            <a:r>
              <a:rPr kumimoji="0" lang="en-US" altLang="en-US" sz="2400" b="0" i="0" u="none" strike="noStrike" kern="0" cap="none" spc="0" normalizeH="0" noProof="0" dirty="0" err="1" smtClean="0">
                <a:ln>
                  <a:noFill/>
                </a:ln>
                <a:solidFill>
                  <a:srgbClr val="000000"/>
                </a:solidFill>
                <a:effectLst/>
                <a:uLnTx/>
                <a:uFillTx/>
                <a:latin typeface="Times New Roman" panose="02020603050405020304" pitchFamily="18" charset="0"/>
                <a:cs typeface="Times New Roman" panose="02020603050405020304" pitchFamily="18" charset="0"/>
              </a:rPr>
              <a:t>triển</a:t>
            </a:r>
            <a:endParaRPr kumimoji="0" lang="en-US" altLang="en-US" sz="2400" b="0" i="0" u="none" strike="noStrike" kern="0" cap="none" spc="0" normalizeH="0" baseline="0" noProof="0" dirty="0" smtClean="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334" name="AutoShape 176"/>
          <p:cNvSpPr>
            <a:spLocks/>
          </p:cNvSpPr>
          <p:nvPr/>
        </p:nvSpPr>
        <p:spPr bwMode="auto">
          <a:xfrm>
            <a:off x="1987551" y="5243513"/>
            <a:ext cx="1509713" cy="392112"/>
          </a:xfrm>
          <a:prstGeom prst="accentCallout2">
            <a:avLst>
              <a:gd name="adj1" fmla="val 29148"/>
              <a:gd name="adj2" fmla="val 105046"/>
              <a:gd name="adj3" fmla="val 29148"/>
              <a:gd name="adj4" fmla="val 105046"/>
              <a:gd name="adj5" fmla="val 61441"/>
              <a:gd name="adj6" fmla="val 160502"/>
            </a:avLst>
          </a:prstGeom>
          <a:noFill/>
          <a:ln w="9525">
            <a:solidFill>
              <a:srgbClr val="FF6161"/>
            </a:solidFill>
            <a:miter lim="800000"/>
            <a:headEnd/>
            <a:tailEnd type="diamond" w="med" len="med"/>
          </a:ln>
          <a:effectLst/>
          <a:extLst>
            <a:ext uri="{909E8E84-426E-40DD-AFC4-6F175D3DCCD1}">
              <a14:hiddenFill xmlns:a14="http://schemas.microsoft.com/office/drawing/2010/main">
                <a:solidFill>
                  <a:srgbClr val="CCCC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altLang="en-US" sz="2400" b="0" i="0" u="none" strike="noStrike" kern="0" cap="none" spc="0" normalizeH="0" baseline="0" noProof="0" dirty="0" smtClean="0">
                <a:ln>
                  <a:noFill/>
                </a:ln>
                <a:solidFill>
                  <a:srgbClr val="000000"/>
                </a:solidFill>
                <a:effectLst/>
                <a:uLnTx/>
                <a:uFillTx/>
                <a:latin typeface="Times New Roman" panose="02020603050405020304" pitchFamily="18" charset="0"/>
                <a:cs typeface="Times New Roman" panose="02020603050405020304" pitchFamily="18" charset="0"/>
              </a:rPr>
              <a:t>Hữu</a:t>
            </a:r>
            <a:r>
              <a:rPr kumimoji="0" lang="en-US" altLang="en-US" sz="2400" b="0" i="0" u="none" strike="noStrike" kern="0" cap="none" spc="0" normalizeH="0" noProof="0" dirty="0" smtClean="0">
                <a:ln>
                  <a:noFill/>
                </a:ln>
                <a:solidFill>
                  <a:srgbClr val="000000"/>
                </a:solidFill>
                <a:effectLst/>
                <a:uLnTx/>
                <a:uFillTx/>
                <a:latin typeface="Times New Roman" panose="02020603050405020304" pitchFamily="18" charset="0"/>
                <a:cs typeface="Times New Roman" panose="02020603050405020304" pitchFamily="18" charset="0"/>
              </a:rPr>
              <a:t> </a:t>
            </a:r>
            <a:r>
              <a:rPr kumimoji="0" lang="en-US" altLang="en-US" sz="2400" b="0" i="0" u="none" strike="noStrike" kern="0" cap="none" spc="0" normalizeH="0" noProof="0" dirty="0" err="1" smtClean="0">
                <a:ln>
                  <a:noFill/>
                </a:ln>
                <a:solidFill>
                  <a:srgbClr val="000000"/>
                </a:solidFill>
                <a:effectLst/>
                <a:uLnTx/>
                <a:uFillTx/>
                <a:latin typeface="Times New Roman" panose="02020603050405020304" pitchFamily="18" charset="0"/>
                <a:cs typeface="Times New Roman" panose="02020603050405020304" pitchFamily="18" charset="0"/>
              </a:rPr>
              <a:t>dụng</a:t>
            </a:r>
            <a:endParaRPr kumimoji="0" lang="en-US" altLang="en-US" sz="2400" b="0" i="0" u="none" strike="noStrike" kern="0" cap="none" spc="0" normalizeH="0" baseline="0" noProof="0" dirty="0" smtClean="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335" name="Rectangle 177"/>
          <p:cNvSpPr>
            <a:spLocks noChangeArrowheads="1"/>
          </p:cNvSpPr>
          <p:nvPr/>
        </p:nvSpPr>
        <p:spPr bwMode="auto">
          <a:xfrm>
            <a:off x="6186204" y="5348099"/>
            <a:ext cx="3335337" cy="830997"/>
          </a:xfrm>
          <a:prstGeom prst="rect">
            <a:avLst/>
          </a:prstGeom>
          <a:noFill/>
          <a:ln>
            <a:noFill/>
          </a:ln>
          <a:effectLst/>
          <a:extLst>
            <a:ext uri="{909E8E84-426E-40DD-AFC4-6F175D3DCCD1}">
              <a14:hiddenFill xmlns:a14="http://schemas.microsoft.com/office/drawing/2010/main">
                <a:gradFill rotWithShape="1">
                  <a:gsLst>
                    <a:gs pos="0">
                      <a:schemeClr val="accent1"/>
                    </a:gs>
                    <a:gs pos="50000">
                      <a:schemeClr val="bg1"/>
                    </a:gs>
                    <a:gs pos="100000">
                      <a:schemeClr val="accent1"/>
                    </a:gs>
                  </a:gsLst>
                  <a:lin ang="5400000" scaled="1"/>
                </a:gra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400" b="1" dirty="0" smtClean="0">
                <a:latin typeface="Times New Roman" panose="02020603050405020304" pitchFamily="18" charset="0"/>
                <a:cs typeface="Times New Roman" panose="02020603050405020304" pitchFamily="18" charset="0"/>
              </a:rPr>
              <a:t>Digital </a:t>
            </a:r>
            <a:r>
              <a:rPr lang="en-US" sz="2400" b="1" dirty="0">
                <a:latin typeface="Times New Roman" panose="02020603050405020304" pitchFamily="18" charset="0"/>
                <a:cs typeface="Times New Roman" panose="02020603050405020304" pitchFamily="18" charset="0"/>
              </a:rPr>
              <a:t>Health </a:t>
            </a:r>
            <a:endParaRPr lang="en-US" sz="2400" b="1" dirty="0" smtClean="0">
              <a:latin typeface="Times New Roman" panose="02020603050405020304" pitchFamily="18" charset="0"/>
              <a:cs typeface="Times New Roman" panose="02020603050405020304" pitchFamily="18" charset="0"/>
            </a:endParaRPr>
          </a:p>
          <a:p>
            <a:r>
              <a:rPr lang="en-US" sz="2400" dirty="0" smtClean="0">
                <a:latin typeface="Times New Roman" panose="02020603050405020304" pitchFamily="18" charset="0"/>
                <a:cs typeface="Times New Roman" panose="02020603050405020304" pitchFamily="18" charset="0"/>
              </a:rPr>
              <a:t>(</a:t>
            </a:r>
            <a:r>
              <a:rPr lang="en-US" sz="2400" dirty="0" err="1" smtClean="0">
                <a:latin typeface="Times New Roman" panose="02020603050405020304" pitchFamily="18" charset="0"/>
                <a:cs typeface="Times New Roman" panose="02020603050405020304" pitchFamily="18" charset="0"/>
              </a:rPr>
              <a:t>Sức</a:t>
            </a:r>
            <a:r>
              <a:rPr lang="en-US" sz="2400" dirty="0" smtClean="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khỏe</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số</a:t>
            </a:r>
            <a:r>
              <a:rPr lang="en-US" sz="2400" dirty="0">
                <a:latin typeface="Times New Roman" panose="02020603050405020304" pitchFamily="18" charset="0"/>
                <a:cs typeface="Times New Roman" panose="02020603050405020304" pitchFamily="18" charset="0"/>
              </a:rPr>
              <a:t>)</a:t>
            </a:r>
          </a:p>
        </p:txBody>
      </p:sp>
      <p:sp>
        <p:nvSpPr>
          <p:cNvPr id="336" name="Rectangle 178"/>
          <p:cNvSpPr>
            <a:spLocks noChangeArrowheads="1"/>
          </p:cNvSpPr>
          <p:nvPr/>
        </p:nvSpPr>
        <p:spPr bwMode="gray">
          <a:xfrm>
            <a:off x="6005513" y="5403851"/>
            <a:ext cx="42862" cy="741363"/>
          </a:xfrm>
          <a:prstGeom prst="rect">
            <a:avLst/>
          </a:prstGeom>
          <a:solidFill>
            <a:srgbClr val="FF9900"/>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en-US">
              <a:solidFill>
                <a:srgbClr val="000000"/>
              </a:solidFill>
              <a:latin typeface="Arial"/>
            </a:endParaRPr>
          </a:p>
        </p:txBody>
      </p:sp>
    </p:spTree>
    <p:extLst>
      <p:ext uri="{BB962C8B-B14F-4D97-AF65-F5344CB8AC3E}">
        <p14:creationId xmlns:p14="http://schemas.microsoft.com/office/powerpoint/2010/main" val="1933104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nodePh="1">
                                  <p:stCondLst>
                                    <p:cond delay="0"/>
                                  </p:stCondLst>
                                  <p:endCondLst>
                                    <p:cond evt="begin" delay="0">
                                      <p:tn val="5"/>
                                    </p:cond>
                                  </p:end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199" y="1240006"/>
            <a:ext cx="10515600" cy="4351338"/>
          </a:xfrm>
        </p:spPr>
        <p:txBody>
          <a:bodyPr>
            <a:normAutofit/>
          </a:bodyPr>
          <a:lstStyle/>
          <a:p>
            <a:pPr marL="342900" lvl="1" indent="-342900">
              <a:spcBef>
                <a:spcPts val="1000"/>
              </a:spcBef>
              <a:buFont typeface="Wingdings" panose="05000000000000000000" pitchFamily="2" charset="2"/>
              <a:buChar char="q"/>
            </a:pPr>
            <a:r>
              <a:rPr lang="en-US" sz="3200" dirty="0" smtClean="0">
                <a:latin typeface="Times New Roman" panose="02020603050405020304" pitchFamily="18" charset="0"/>
                <a:cs typeface="Times New Roman" panose="02020603050405020304" pitchFamily="18" charset="0"/>
              </a:rPr>
              <a:t>  </a:t>
            </a:r>
            <a:r>
              <a:rPr lang="vi-VN" sz="3200" dirty="0" smtClean="0">
                <a:latin typeface="Times New Roman" panose="02020603050405020304" pitchFamily="18" charset="0"/>
                <a:cs typeface="Times New Roman" panose="02020603050405020304" pitchFamily="18" charset="0"/>
              </a:rPr>
              <a:t>Lý </a:t>
            </a:r>
            <a:r>
              <a:rPr lang="vi-VN" sz="3200" dirty="0">
                <a:latin typeface="Times New Roman" panose="02020603050405020304" pitchFamily="18" charset="0"/>
                <a:cs typeface="Times New Roman" panose="02020603050405020304" pitchFamily="18" charset="0"/>
              </a:rPr>
              <a:t>thuyết đo nhịp tim bằng phương pháp hấp thụ quang </a:t>
            </a:r>
            <a:r>
              <a:rPr lang="vi-VN" sz="3200" dirty="0" smtClean="0">
                <a:latin typeface="Times New Roman" panose="02020603050405020304" pitchFamily="18" charset="0"/>
                <a:cs typeface="Times New Roman" panose="02020603050405020304" pitchFamily="18" charset="0"/>
              </a:rPr>
              <a:t>học</a:t>
            </a:r>
            <a:endParaRPr lang="en-US" sz="3200" dirty="0" smtClean="0">
              <a:latin typeface="Times New Roman" panose="02020603050405020304" pitchFamily="18" charset="0"/>
              <a:cs typeface="Times New Roman" panose="02020603050405020304" pitchFamily="18" charset="0"/>
            </a:endParaRPr>
          </a:p>
          <a:p>
            <a:pPr marL="0" lvl="1" indent="0">
              <a:spcBef>
                <a:spcPts val="1000"/>
              </a:spcBef>
              <a:buNone/>
            </a:pPr>
            <a:endParaRPr lang="en-US" sz="3200" dirty="0">
              <a:latin typeface="Times New Roman" panose="02020603050405020304" pitchFamily="18" charset="0"/>
              <a:cs typeface="Times New Roman" panose="02020603050405020304" pitchFamily="18" charset="0"/>
            </a:endParaRPr>
          </a:p>
          <a:p>
            <a:pPr marL="0" indent="0">
              <a:buNone/>
            </a:pPr>
            <a:endParaRPr lang="en-US" sz="3200" dirty="0">
              <a:latin typeface="Times New Roman" panose="02020603050405020304" pitchFamily="18" charset="0"/>
              <a:cs typeface="Times New Roman" panose="02020603050405020304" pitchFamily="18" charset="0"/>
            </a:endParaRPr>
          </a:p>
        </p:txBody>
      </p:sp>
      <p:pic>
        <p:nvPicPr>
          <p:cNvPr id="5" name="Picture 4" descr="http://benhvienxaydung.org.vn/wp-content/uploads/2015/06/do-huyet-ap.jpg"/>
          <p:cNvPicPr/>
          <p:nvPr/>
        </p:nvPicPr>
        <p:blipFill>
          <a:blip r:embed="rId3">
            <a:extLst>
              <a:ext uri="{28A0092B-C50C-407E-A947-70E740481C1C}">
                <a14:useLocalDpi xmlns:a14="http://schemas.microsoft.com/office/drawing/2010/main" val="0"/>
              </a:ext>
            </a:extLst>
          </a:blip>
          <a:srcRect/>
          <a:stretch>
            <a:fillRect/>
          </a:stretch>
        </p:blipFill>
        <p:spPr bwMode="auto">
          <a:xfrm>
            <a:off x="140652" y="2506212"/>
            <a:ext cx="6175742" cy="3390960"/>
          </a:xfrm>
          <a:prstGeom prst="rect">
            <a:avLst/>
          </a:prstGeom>
          <a:noFill/>
          <a:ln>
            <a:noFill/>
          </a:ln>
        </p:spPr>
      </p:pic>
      <p:sp>
        <p:nvSpPr>
          <p:cNvPr id="7" name="Rectangle 6"/>
          <p:cNvSpPr/>
          <p:nvPr/>
        </p:nvSpPr>
        <p:spPr>
          <a:xfrm>
            <a:off x="0" y="-25"/>
            <a:ext cx="12192000" cy="1280185"/>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itle 26"/>
          <p:cNvSpPr>
            <a:spLocks noGrp="1"/>
          </p:cNvSpPr>
          <p:nvPr>
            <p:ph type="title"/>
          </p:nvPr>
        </p:nvSpPr>
        <p:spPr>
          <a:xfrm>
            <a:off x="838200" y="365126"/>
            <a:ext cx="10515600" cy="731090"/>
          </a:xfrm>
        </p:spPr>
        <p:txBody>
          <a:bodyPr>
            <a:noAutofit/>
          </a:bodyPr>
          <a:lstStyle/>
          <a:p>
            <a:pPr algn="ctr"/>
            <a:r>
              <a:rPr lang="en-US" sz="5400" dirty="0" err="1" smtClean="0">
                <a:latin typeface="Times New Roman" panose="02020603050405020304" pitchFamily="18" charset="0"/>
                <a:cs typeface="Times New Roman" panose="02020603050405020304" pitchFamily="18" charset="0"/>
              </a:rPr>
              <a:t>Cơ</a:t>
            </a:r>
            <a:r>
              <a:rPr lang="en-US" sz="5400" dirty="0" smtClean="0">
                <a:latin typeface="Times New Roman" panose="02020603050405020304" pitchFamily="18" charset="0"/>
                <a:cs typeface="Times New Roman" panose="02020603050405020304" pitchFamily="18" charset="0"/>
              </a:rPr>
              <a:t> </a:t>
            </a:r>
            <a:r>
              <a:rPr lang="en-US" sz="5400" dirty="0" err="1" smtClean="0">
                <a:latin typeface="Times New Roman" panose="02020603050405020304" pitchFamily="18" charset="0"/>
                <a:cs typeface="Times New Roman" panose="02020603050405020304" pitchFamily="18" charset="0"/>
              </a:rPr>
              <a:t>sở</a:t>
            </a:r>
            <a:r>
              <a:rPr lang="en-US" sz="5400" dirty="0" smtClean="0">
                <a:latin typeface="Times New Roman" panose="02020603050405020304" pitchFamily="18" charset="0"/>
                <a:cs typeface="Times New Roman" panose="02020603050405020304" pitchFamily="18" charset="0"/>
              </a:rPr>
              <a:t> </a:t>
            </a:r>
            <a:r>
              <a:rPr lang="en-US" sz="5400" dirty="0" err="1" smtClean="0">
                <a:latin typeface="Times New Roman" panose="02020603050405020304" pitchFamily="18" charset="0"/>
                <a:cs typeface="Times New Roman" panose="02020603050405020304" pitchFamily="18" charset="0"/>
              </a:rPr>
              <a:t>lý</a:t>
            </a:r>
            <a:r>
              <a:rPr lang="en-US" sz="5400" dirty="0" smtClean="0">
                <a:latin typeface="Times New Roman" panose="02020603050405020304" pitchFamily="18" charset="0"/>
                <a:cs typeface="Times New Roman" panose="02020603050405020304" pitchFamily="18" charset="0"/>
              </a:rPr>
              <a:t> </a:t>
            </a:r>
            <a:r>
              <a:rPr lang="en-US" sz="5400" dirty="0" err="1" smtClean="0">
                <a:latin typeface="Times New Roman" panose="02020603050405020304" pitchFamily="18" charset="0"/>
                <a:cs typeface="Times New Roman" panose="02020603050405020304" pitchFamily="18" charset="0"/>
              </a:rPr>
              <a:t>thuyết</a:t>
            </a:r>
            <a:endParaRPr lang="en-US" sz="5400" dirty="0">
              <a:latin typeface="Times New Roman" panose="02020603050405020304" pitchFamily="18" charset="0"/>
              <a:cs typeface="Times New Roman" panose="02020603050405020304" pitchFamily="18" charset="0"/>
            </a:endParaRPr>
          </a:p>
        </p:txBody>
      </p:sp>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49231" y="233157"/>
            <a:ext cx="1009137" cy="813820"/>
          </a:xfrm>
          <a:prstGeom prst="rect">
            <a:avLst/>
          </a:prstGeom>
        </p:spPr>
      </p:pic>
      <p:pic>
        <p:nvPicPr>
          <p:cNvPr id="11" name="Picture 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911800" y="1762173"/>
            <a:ext cx="760130" cy="590730"/>
          </a:xfrm>
          <a:prstGeom prst="rect">
            <a:avLst/>
          </a:prstGeom>
        </p:spPr>
      </p:pic>
      <p:pic>
        <p:nvPicPr>
          <p:cNvPr id="12" name="Pictur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84016" y="2472007"/>
            <a:ext cx="5140960" cy="3425165"/>
          </a:xfrm>
          <a:prstGeom prst="rect">
            <a:avLst/>
          </a:prstGeom>
        </p:spPr>
      </p:pic>
      <p:pic>
        <p:nvPicPr>
          <p:cNvPr id="13" name="Picture 1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40652" y="2486783"/>
            <a:ext cx="6238875" cy="3438525"/>
          </a:xfrm>
          <a:prstGeom prst="rect">
            <a:avLst/>
          </a:prstGeom>
        </p:spPr>
      </p:pic>
      <p:pic>
        <p:nvPicPr>
          <p:cNvPr id="14" name="Picture 1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684016" y="2352903"/>
            <a:ext cx="5367332" cy="4025499"/>
          </a:xfrm>
          <a:prstGeom prst="rect">
            <a:avLst/>
          </a:prstGeom>
        </p:spPr>
      </p:pic>
    </p:spTree>
    <p:extLst>
      <p:ext uri="{BB962C8B-B14F-4D97-AF65-F5344CB8AC3E}">
        <p14:creationId xmlns:p14="http://schemas.microsoft.com/office/powerpoint/2010/main" val="2681744620"/>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xit" presetSubtype="21" fill="hold" nodeType="clickEffect">
                                  <p:stCondLst>
                                    <p:cond delay="0"/>
                                  </p:stCondLst>
                                  <p:childTnLst>
                                    <p:animEffect transition="out" filter="barn(inVertical)">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13"/>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nodeType="click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barn(inVertical)">
                                      <p:cBhvr>
                                        <p:cTn id="2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199" y="1831672"/>
            <a:ext cx="10515600" cy="4351338"/>
          </a:xfrm>
        </p:spPr>
        <p:txBody>
          <a:bodyPr>
            <a:normAutofit/>
          </a:bodyPr>
          <a:lstStyle/>
          <a:p>
            <a:pPr marL="342900" lvl="1" indent="-342900">
              <a:spcBef>
                <a:spcPts val="1000"/>
              </a:spcBef>
              <a:buFont typeface="Wingdings" panose="05000000000000000000" pitchFamily="2" charset="2"/>
              <a:buChar char="q"/>
            </a:pPr>
            <a:r>
              <a:rPr lang="en-US" sz="3600" dirty="0" smtClean="0">
                <a:latin typeface="Times New Roman" panose="02020603050405020304" pitchFamily="18" charset="0"/>
                <a:cs typeface="Times New Roman" panose="02020603050405020304" pitchFamily="18" charset="0"/>
              </a:rPr>
              <a:t>  </a:t>
            </a:r>
            <a:r>
              <a:rPr lang="vi-VN" sz="3600" dirty="0" smtClean="0">
                <a:latin typeface="Times New Roman" panose="02020603050405020304" pitchFamily="18" charset="0"/>
                <a:cs typeface="Times New Roman" panose="02020603050405020304" pitchFamily="18" charset="0"/>
              </a:rPr>
              <a:t>Lý </a:t>
            </a:r>
            <a:r>
              <a:rPr lang="vi-VN" sz="3600" dirty="0">
                <a:latin typeface="Times New Roman" panose="02020603050405020304" pitchFamily="18" charset="0"/>
                <a:cs typeface="Times New Roman" panose="02020603050405020304" pitchFamily="18" charset="0"/>
              </a:rPr>
              <a:t>thuyết đo nhịp tim bằng phương pháp hấp thụ quang </a:t>
            </a:r>
            <a:r>
              <a:rPr lang="vi-VN" sz="3600" dirty="0" smtClean="0">
                <a:latin typeface="Times New Roman" panose="02020603050405020304" pitchFamily="18" charset="0"/>
                <a:cs typeface="Times New Roman" panose="02020603050405020304" pitchFamily="18" charset="0"/>
              </a:rPr>
              <a:t>học</a:t>
            </a:r>
            <a:endParaRPr lang="en-US" sz="3600" dirty="0" smtClean="0">
              <a:latin typeface="Times New Roman" panose="02020603050405020304" pitchFamily="18" charset="0"/>
              <a:cs typeface="Times New Roman" panose="02020603050405020304" pitchFamily="18" charset="0"/>
            </a:endParaRPr>
          </a:p>
          <a:p>
            <a:pPr marL="0" lvl="1" indent="0">
              <a:spcBef>
                <a:spcPts val="1000"/>
              </a:spcBef>
              <a:buNone/>
            </a:pPr>
            <a:endParaRPr lang="en-US" sz="3600" dirty="0">
              <a:latin typeface="Times New Roman" panose="02020603050405020304" pitchFamily="18" charset="0"/>
              <a:cs typeface="Times New Roman" panose="02020603050405020304" pitchFamily="18" charset="0"/>
            </a:endParaRPr>
          </a:p>
          <a:p>
            <a:pPr marL="0" indent="0">
              <a:buNone/>
            </a:pPr>
            <a:endParaRPr lang="en-US" sz="3600" dirty="0">
              <a:latin typeface="Times New Roman" panose="02020603050405020304" pitchFamily="18" charset="0"/>
              <a:cs typeface="Times New Roman" panose="02020603050405020304" pitchFamily="18" charset="0"/>
            </a:endParaRPr>
          </a:p>
        </p:txBody>
      </p:sp>
      <p:pic>
        <p:nvPicPr>
          <p:cNvPr id="7" name="Picture 6"/>
          <p:cNvPicPr/>
          <p:nvPr/>
        </p:nvPicPr>
        <p:blipFill>
          <a:blip r:embed="rId3">
            <a:extLst>
              <a:ext uri="{28A0092B-C50C-407E-A947-70E740481C1C}">
                <a14:useLocalDpi xmlns:a14="http://schemas.microsoft.com/office/drawing/2010/main" val="0"/>
              </a:ext>
            </a:extLst>
          </a:blip>
          <a:stretch>
            <a:fillRect/>
          </a:stretch>
        </p:blipFill>
        <p:spPr>
          <a:xfrm>
            <a:off x="1378267" y="3112995"/>
            <a:ext cx="2914333" cy="3096578"/>
          </a:xfrm>
          <a:prstGeom prst="rect">
            <a:avLst/>
          </a:prstGeom>
        </p:spPr>
      </p:pic>
      <p:pic>
        <p:nvPicPr>
          <p:cNvPr id="8" name="Picture 7" descr="D:\Electronic &amp; Telecommunication\Nam 5\TTCN&amp;DACN\DACN\Report\hinh1.3.jpg"/>
          <p:cNvPicPr/>
          <p:nvPr/>
        </p:nvPicPr>
        <p:blipFill>
          <a:blip r:embed="rId4"/>
          <a:srcRect/>
          <a:stretch>
            <a:fillRect/>
          </a:stretch>
        </p:blipFill>
        <p:spPr bwMode="auto">
          <a:xfrm>
            <a:off x="6429692" y="3380672"/>
            <a:ext cx="3447415" cy="2657475"/>
          </a:xfrm>
          <a:prstGeom prst="rect">
            <a:avLst/>
          </a:prstGeom>
          <a:noFill/>
          <a:ln w="9525">
            <a:noFill/>
            <a:miter lim="800000"/>
            <a:headEnd/>
            <a:tailEnd/>
          </a:ln>
        </p:spPr>
      </p:pic>
      <p:sp>
        <p:nvSpPr>
          <p:cNvPr id="5" name="Title 4"/>
          <p:cNvSpPr>
            <a:spLocks noGrp="1"/>
          </p:cNvSpPr>
          <p:nvPr>
            <p:ph type="title"/>
          </p:nvPr>
        </p:nvSpPr>
        <p:spPr/>
        <p:txBody>
          <a:bodyPr/>
          <a:lstStyle/>
          <a:p>
            <a:endParaRPr lang="en-US"/>
          </a:p>
        </p:txBody>
      </p:sp>
      <p:sp>
        <p:nvSpPr>
          <p:cNvPr id="9" name="Rectangle 8"/>
          <p:cNvSpPr/>
          <p:nvPr/>
        </p:nvSpPr>
        <p:spPr>
          <a:xfrm>
            <a:off x="0" y="-25"/>
            <a:ext cx="12192000" cy="1280185"/>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Title 26"/>
          <p:cNvSpPr txBox="1">
            <a:spLocks/>
          </p:cNvSpPr>
          <p:nvPr/>
        </p:nvSpPr>
        <p:spPr>
          <a:xfrm>
            <a:off x="838200" y="365126"/>
            <a:ext cx="10515600" cy="73109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400" dirty="0" err="1" smtClean="0">
                <a:latin typeface="Times New Roman" panose="02020603050405020304" pitchFamily="18" charset="0"/>
                <a:cs typeface="Times New Roman" panose="02020603050405020304" pitchFamily="18" charset="0"/>
              </a:rPr>
              <a:t>Cơ</a:t>
            </a:r>
            <a:r>
              <a:rPr lang="en-US" sz="5400" dirty="0" smtClean="0">
                <a:latin typeface="Times New Roman" panose="02020603050405020304" pitchFamily="18" charset="0"/>
                <a:cs typeface="Times New Roman" panose="02020603050405020304" pitchFamily="18" charset="0"/>
              </a:rPr>
              <a:t> </a:t>
            </a:r>
            <a:r>
              <a:rPr lang="en-US" sz="5400" dirty="0" err="1" smtClean="0">
                <a:latin typeface="Times New Roman" panose="02020603050405020304" pitchFamily="18" charset="0"/>
                <a:cs typeface="Times New Roman" panose="02020603050405020304" pitchFamily="18" charset="0"/>
              </a:rPr>
              <a:t>sở</a:t>
            </a:r>
            <a:r>
              <a:rPr lang="en-US" sz="5400" dirty="0" smtClean="0">
                <a:latin typeface="Times New Roman" panose="02020603050405020304" pitchFamily="18" charset="0"/>
                <a:cs typeface="Times New Roman" panose="02020603050405020304" pitchFamily="18" charset="0"/>
              </a:rPr>
              <a:t> </a:t>
            </a:r>
            <a:r>
              <a:rPr lang="en-US" sz="5400" dirty="0" err="1" smtClean="0">
                <a:latin typeface="Times New Roman" panose="02020603050405020304" pitchFamily="18" charset="0"/>
                <a:cs typeface="Times New Roman" panose="02020603050405020304" pitchFamily="18" charset="0"/>
              </a:rPr>
              <a:t>lý</a:t>
            </a:r>
            <a:r>
              <a:rPr lang="en-US" sz="5400" dirty="0" smtClean="0">
                <a:latin typeface="Times New Roman" panose="02020603050405020304" pitchFamily="18" charset="0"/>
                <a:cs typeface="Times New Roman" panose="02020603050405020304" pitchFamily="18" charset="0"/>
              </a:rPr>
              <a:t> </a:t>
            </a:r>
            <a:r>
              <a:rPr lang="en-US" sz="5400" dirty="0" err="1" smtClean="0">
                <a:latin typeface="Times New Roman" panose="02020603050405020304" pitchFamily="18" charset="0"/>
                <a:cs typeface="Times New Roman" panose="02020603050405020304" pitchFamily="18" charset="0"/>
              </a:rPr>
              <a:t>thuyết</a:t>
            </a:r>
            <a:endParaRPr lang="en-US" sz="5400" dirty="0">
              <a:latin typeface="Times New Roman" panose="02020603050405020304" pitchFamily="18" charset="0"/>
              <a:cs typeface="Times New Roman" panose="02020603050405020304" pitchFamily="18" charset="0"/>
            </a:endParaRPr>
          </a:p>
        </p:txBody>
      </p:sp>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849231" y="233157"/>
            <a:ext cx="1009137" cy="813820"/>
          </a:xfrm>
          <a:prstGeom prst="rect">
            <a:avLst/>
          </a:prstGeom>
        </p:spPr>
      </p:pic>
      <p:pic>
        <p:nvPicPr>
          <p:cNvPr id="12" name="Picture 1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992486" y="4324707"/>
            <a:ext cx="737320" cy="737320"/>
          </a:xfrm>
          <a:prstGeom prst="rect">
            <a:avLst/>
          </a:prstGeom>
        </p:spPr>
      </p:pic>
    </p:spTree>
    <p:extLst>
      <p:ext uri="{BB962C8B-B14F-4D97-AF65-F5344CB8AC3E}">
        <p14:creationId xmlns:p14="http://schemas.microsoft.com/office/powerpoint/2010/main" val="39192318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84200" y="1690687"/>
            <a:ext cx="10625667" cy="4725715"/>
          </a:xfrm>
        </p:spPr>
        <p:txBody>
          <a:bodyPr>
            <a:noAutofit/>
          </a:bodyPr>
          <a:lstStyle/>
          <a:p>
            <a:pPr lvl="1">
              <a:buFont typeface="Wingdings" panose="05000000000000000000" pitchFamily="2" charset="2"/>
              <a:buChar char="q"/>
            </a:pPr>
            <a:r>
              <a:rPr lang="en-US" sz="3600" dirty="0" smtClean="0">
                <a:latin typeface="Times New Roman" panose="02020603050405020304" pitchFamily="18" charset="0"/>
                <a:cs typeface="Times New Roman" panose="02020603050405020304" pitchFamily="18" charset="0"/>
              </a:rPr>
              <a:t>  </a:t>
            </a:r>
            <a:r>
              <a:rPr lang="vi-VN" sz="3600" dirty="0" smtClean="0">
                <a:latin typeface="Times New Roman" panose="02020603050405020304" pitchFamily="18" charset="0"/>
                <a:cs typeface="Times New Roman" panose="02020603050405020304" pitchFamily="18" charset="0"/>
              </a:rPr>
              <a:t>Tính BMI</a:t>
            </a:r>
            <a:r>
              <a:rPr lang="en-US" sz="3600" dirty="0" smtClean="0">
                <a:latin typeface="Times New Roman" panose="02020603050405020304" pitchFamily="18" charset="0"/>
                <a:cs typeface="Times New Roman" panose="02020603050405020304" pitchFamily="18" charset="0"/>
              </a:rPr>
              <a:t> (</a:t>
            </a:r>
            <a:r>
              <a:rPr lang="en-US" sz="3600" dirty="0">
                <a:latin typeface="Times New Roman" panose="02020603050405020304" pitchFamily="18" charset="0"/>
                <a:cs typeface="Times New Roman" panose="02020603050405020304" pitchFamily="18" charset="0"/>
              </a:rPr>
              <a:t>Body Mass Index</a:t>
            </a:r>
            <a:r>
              <a:rPr lang="en-US" sz="3600" dirty="0" smtClean="0">
                <a:latin typeface="Times New Roman" panose="02020603050405020304" pitchFamily="18" charset="0"/>
                <a:cs typeface="Times New Roman" panose="02020603050405020304" pitchFamily="18" charset="0"/>
              </a:rPr>
              <a:t>)</a:t>
            </a:r>
            <a:endParaRPr lang="en-US" sz="2400" dirty="0">
              <a:latin typeface="Times New Roman" panose="02020603050405020304" pitchFamily="18" charset="0"/>
              <a:cs typeface="Times New Roman" panose="02020603050405020304" pitchFamily="18" charset="0"/>
            </a:endParaRPr>
          </a:p>
          <a:p>
            <a:pPr marL="1257300" lvl="3" indent="-342900" algn="just">
              <a:spcBef>
                <a:spcPts val="1000"/>
              </a:spcBef>
            </a:pPr>
            <a:r>
              <a:rPr lang="vi-VN" sz="3200" dirty="0" smtClean="0">
                <a:latin typeface="Times New Roman" panose="02020603050405020304" pitchFamily="18" charset="0"/>
                <a:cs typeface="Times New Roman" panose="02020603050405020304" pitchFamily="18" charset="0"/>
              </a:rPr>
              <a:t>Gọi </a:t>
            </a:r>
            <a:r>
              <a:rPr lang="vi-VN" sz="3200" dirty="0">
                <a:latin typeface="Times New Roman" panose="02020603050405020304" pitchFamily="18" charset="0"/>
                <a:cs typeface="Times New Roman" panose="02020603050405020304" pitchFamily="18" charset="0"/>
              </a:rPr>
              <a:t>W là khối lượng của một người (tính bằng kg) và H là chiều cao của người đó (tính bằng mét), chỉ số khối cơ thể được tính theo công </a:t>
            </a:r>
            <a:r>
              <a:rPr lang="vi-VN" sz="3200" dirty="0" smtClean="0">
                <a:latin typeface="Times New Roman" panose="02020603050405020304" pitchFamily="18" charset="0"/>
                <a:cs typeface="Times New Roman" panose="02020603050405020304" pitchFamily="18" charset="0"/>
              </a:rPr>
              <a:t>thức:</a:t>
            </a:r>
            <a:endParaRPr lang="en-US" sz="3200" dirty="0">
              <a:latin typeface="Times New Roman" panose="02020603050405020304" pitchFamily="18" charset="0"/>
              <a:cs typeface="Times New Roman" panose="02020603050405020304" pitchFamily="18" charset="0"/>
            </a:endParaRPr>
          </a:p>
          <a:p>
            <a:pPr marL="1257300" lvl="3" indent="-342900" algn="just">
              <a:spcBef>
                <a:spcPts val="1000"/>
              </a:spcBef>
            </a:pPr>
            <a:endParaRPr lang="en-US" sz="3200" dirty="0">
              <a:latin typeface="Times New Roman" panose="02020603050405020304" pitchFamily="18" charset="0"/>
              <a:cs typeface="Times New Roman" panose="02020603050405020304" pitchFamily="18" charset="0"/>
            </a:endParaRPr>
          </a:p>
          <a:p>
            <a:pPr marL="914400" lvl="3" indent="0" algn="just">
              <a:spcBef>
                <a:spcPts val="1000"/>
              </a:spcBef>
              <a:buNone/>
            </a:pPr>
            <a:endParaRPr lang="en-US" sz="3200" dirty="0">
              <a:latin typeface="Times New Roman" panose="02020603050405020304" pitchFamily="18" charset="0"/>
              <a:cs typeface="Times New Roman" panose="02020603050405020304" pitchFamily="18" charset="0"/>
            </a:endParaRPr>
          </a:p>
          <a:p>
            <a:pPr marL="1257300" lvl="3" indent="-342900" algn="just">
              <a:spcBef>
                <a:spcPts val="1000"/>
              </a:spcBef>
            </a:pPr>
            <a:r>
              <a:rPr lang="vi-VN" sz="3200" dirty="0" smtClean="0">
                <a:latin typeface="Times New Roman" panose="02020603050405020304" pitchFamily="18" charset="0"/>
                <a:cs typeface="Times New Roman" panose="02020603050405020304" pitchFamily="18" charset="0"/>
              </a:rPr>
              <a:t>Phân </a:t>
            </a:r>
            <a:r>
              <a:rPr lang="vi-VN" sz="3200" dirty="0">
                <a:latin typeface="Times New Roman" panose="02020603050405020304" pitchFamily="18" charset="0"/>
                <a:cs typeface="Times New Roman" panose="02020603050405020304" pitchFamily="18" charset="0"/>
              </a:rPr>
              <a:t>loại theo WHO</a:t>
            </a:r>
            <a:r>
              <a:rPr lang="en-US" sz="3200" dirty="0">
                <a:latin typeface="Times New Roman" panose="02020603050405020304" pitchFamily="18" charset="0"/>
                <a:cs typeface="Times New Roman" panose="02020603050405020304" pitchFamily="18" charset="0"/>
              </a:rPr>
              <a:t>: </a:t>
            </a:r>
            <a:r>
              <a:rPr lang="vi-VN" sz="3200" dirty="0">
                <a:latin typeface="Times New Roman" panose="02020603050405020304" pitchFamily="18" charset="0"/>
                <a:cs typeface="Times New Roman" panose="02020603050405020304" pitchFamily="18" charset="0"/>
              </a:rPr>
              <a:t>người lớn có BMI trong phạm </a:t>
            </a:r>
            <a:r>
              <a:rPr lang="vi-VN" sz="3200" dirty="0" smtClean="0">
                <a:latin typeface="Times New Roman" panose="02020603050405020304" pitchFamily="18" charset="0"/>
                <a:cs typeface="Times New Roman" panose="02020603050405020304" pitchFamily="18" charset="0"/>
              </a:rPr>
              <a:t>vi</a:t>
            </a:r>
            <a:r>
              <a:rPr lang="en-US" sz="3200" dirty="0" smtClean="0">
                <a:latin typeface="Times New Roman" panose="02020603050405020304" pitchFamily="18" charset="0"/>
                <a:cs typeface="Times New Roman" panose="02020603050405020304" pitchFamily="18" charset="0"/>
              </a:rPr>
              <a:t> </a:t>
            </a:r>
            <a:r>
              <a:rPr lang="vi-VN" sz="3200" dirty="0" smtClean="0">
                <a:latin typeface="Times New Roman" panose="02020603050405020304" pitchFamily="18" charset="0"/>
                <a:cs typeface="Times New Roman" panose="02020603050405020304" pitchFamily="18" charset="0"/>
              </a:rPr>
              <a:t>[18,50</a:t>
            </a:r>
            <a:r>
              <a:rPr lang="en-US" sz="3200" dirty="0" smtClean="0">
                <a:latin typeface="Times New Roman" panose="02020603050405020304" pitchFamily="18" charset="0"/>
                <a:cs typeface="Times New Roman" panose="02020603050405020304" pitchFamily="18" charset="0"/>
              </a:rPr>
              <a:t> </a:t>
            </a:r>
            <a:r>
              <a:rPr lang="vi-VN" sz="3200" dirty="0" smtClean="0">
                <a:latin typeface="Times New Roman" panose="02020603050405020304" pitchFamily="18" charset="0"/>
                <a:cs typeface="Times New Roman" panose="02020603050405020304" pitchFamily="18" charset="0"/>
              </a:rPr>
              <a:t>-</a:t>
            </a:r>
            <a:r>
              <a:rPr lang="en-US" sz="3200" dirty="0" smtClean="0">
                <a:latin typeface="Times New Roman" panose="02020603050405020304" pitchFamily="18" charset="0"/>
                <a:cs typeface="Times New Roman" panose="02020603050405020304" pitchFamily="18" charset="0"/>
              </a:rPr>
              <a:t> </a:t>
            </a:r>
            <a:r>
              <a:rPr lang="vi-VN" sz="3200" dirty="0" smtClean="0">
                <a:latin typeface="Times New Roman" panose="02020603050405020304" pitchFamily="18" charset="0"/>
                <a:cs typeface="Times New Roman" panose="02020603050405020304" pitchFamily="18" charset="0"/>
              </a:rPr>
              <a:t>24,99</a:t>
            </a:r>
            <a:r>
              <a:rPr lang="vi-VN" sz="3200" dirty="0">
                <a:latin typeface="Times New Roman" panose="02020603050405020304" pitchFamily="18" charset="0"/>
                <a:cs typeface="Times New Roman" panose="02020603050405020304" pitchFamily="18" charset="0"/>
              </a:rPr>
              <a:t>] là người </a:t>
            </a:r>
            <a:r>
              <a:rPr lang="vi-VN" sz="3200" dirty="0" smtClean="0">
                <a:latin typeface="Times New Roman" panose="02020603050405020304" pitchFamily="18" charset="0"/>
                <a:cs typeface="Times New Roman" panose="02020603050405020304" pitchFamily="18" charset="0"/>
              </a:rPr>
              <a:t>bình </a:t>
            </a:r>
            <a:r>
              <a:rPr lang="vi-VN" sz="3200" dirty="0">
                <a:latin typeface="Times New Roman" panose="02020603050405020304" pitchFamily="18" charset="0"/>
                <a:cs typeface="Times New Roman" panose="02020603050405020304" pitchFamily="18" charset="0"/>
              </a:rPr>
              <a:t>thường. Dưới 18,5 là gầy, trên </a:t>
            </a:r>
            <a:r>
              <a:rPr lang="vi-VN" sz="3200" dirty="0" smtClean="0">
                <a:latin typeface="Times New Roman" panose="02020603050405020304" pitchFamily="18" charset="0"/>
                <a:cs typeface="Times New Roman" panose="02020603050405020304" pitchFamily="18" charset="0"/>
              </a:rPr>
              <a:t>2</a:t>
            </a:r>
            <a:r>
              <a:rPr lang="en-US" sz="3200" dirty="0" smtClean="0">
                <a:latin typeface="Times New Roman" panose="02020603050405020304" pitchFamily="18" charset="0"/>
                <a:cs typeface="Times New Roman" panose="02020603050405020304" pitchFamily="18" charset="0"/>
              </a:rPr>
              <a:t>5 </a:t>
            </a:r>
            <a:r>
              <a:rPr lang="vi-VN" sz="3200" dirty="0" smtClean="0">
                <a:latin typeface="Times New Roman" panose="02020603050405020304" pitchFamily="18" charset="0"/>
                <a:cs typeface="Times New Roman" panose="02020603050405020304" pitchFamily="18" charset="0"/>
              </a:rPr>
              <a:t>là </a:t>
            </a:r>
            <a:r>
              <a:rPr lang="vi-VN" sz="3200" dirty="0">
                <a:latin typeface="Times New Roman" panose="02020603050405020304" pitchFamily="18" charset="0"/>
                <a:cs typeface="Times New Roman" panose="02020603050405020304" pitchFamily="18" charset="0"/>
              </a:rPr>
              <a:t>người béo và trên 30 là béo phì</a:t>
            </a:r>
            <a:r>
              <a:rPr lang="vi-VN" sz="3200" dirty="0" smtClean="0">
                <a:latin typeface="Times New Roman" panose="02020603050405020304" pitchFamily="18" charset="0"/>
                <a:cs typeface="Times New Roman" panose="02020603050405020304" pitchFamily="18" charset="0"/>
              </a:rPr>
              <a:t>.</a:t>
            </a:r>
            <a:endParaRPr lang="en-US" sz="3200" dirty="0">
              <a:latin typeface="Times New Roman" panose="02020603050405020304" pitchFamily="18" charset="0"/>
              <a:cs typeface="Times New Roman" panose="02020603050405020304" pitchFamily="18" charset="0"/>
            </a:endParaRPr>
          </a:p>
          <a:p>
            <a:pPr marL="0" indent="0">
              <a:buNone/>
            </a:pPr>
            <a:endParaRPr lang="en-US" sz="3200" dirty="0">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9718" y="3892277"/>
            <a:ext cx="2089702" cy="828675"/>
          </a:xfrm>
          <a:prstGeom prst="rect">
            <a:avLst/>
          </a:prstGeom>
        </p:spPr>
      </p:pic>
      <p:sp>
        <p:nvSpPr>
          <p:cNvPr id="8" name="Rectangle 7"/>
          <p:cNvSpPr/>
          <p:nvPr/>
        </p:nvSpPr>
        <p:spPr>
          <a:xfrm>
            <a:off x="0" y="-25"/>
            <a:ext cx="12192000" cy="1280185"/>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sp>
        <p:nvSpPr>
          <p:cNvPr id="9" name="Title 26"/>
          <p:cNvSpPr txBox="1">
            <a:spLocks/>
          </p:cNvSpPr>
          <p:nvPr/>
        </p:nvSpPr>
        <p:spPr>
          <a:xfrm>
            <a:off x="838200" y="365126"/>
            <a:ext cx="10515600" cy="73109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400" dirty="0" err="1" smtClean="0">
                <a:latin typeface="Times New Roman" panose="02020603050405020304" pitchFamily="18" charset="0"/>
                <a:cs typeface="Times New Roman" panose="02020603050405020304" pitchFamily="18" charset="0"/>
              </a:rPr>
              <a:t>Cơ</a:t>
            </a:r>
            <a:r>
              <a:rPr lang="en-US" sz="5400" dirty="0" smtClean="0">
                <a:latin typeface="Times New Roman" panose="02020603050405020304" pitchFamily="18" charset="0"/>
                <a:cs typeface="Times New Roman" panose="02020603050405020304" pitchFamily="18" charset="0"/>
              </a:rPr>
              <a:t> </a:t>
            </a:r>
            <a:r>
              <a:rPr lang="en-US" sz="5400" dirty="0" err="1" smtClean="0">
                <a:latin typeface="Times New Roman" panose="02020603050405020304" pitchFamily="18" charset="0"/>
                <a:cs typeface="Times New Roman" panose="02020603050405020304" pitchFamily="18" charset="0"/>
              </a:rPr>
              <a:t>sở</a:t>
            </a:r>
            <a:r>
              <a:rPr lang="en-US" sz="5400" dirty="0" smtClean="0">
                <a:latin typeface="Times New Roman" panose="02020603050405020304" pitchFamily="18" charset="0"/>
                <a:cs typeface="Times New Roman" panose="02020603050405020304" pitchFamily="18" charset="0"/>
              </a:rPr>
              <a:t> </a:t>
            </a:r>
            <a:r>
              <a:rPr lang="en-US" sz="5400" dirty="0" err="1" smtClean="0">
                <a:latin typeface="Times New Roman" panose="02020603050405020304" pitchFamily="18" charset="0"/>
                <a:cs typeface="Times New Roman" panose="02020603050405020304" pitchFamily="18" charset="0"/>
              </a:rPr>
              <a:t>lý</a:t>
            </a:r>
            <a:r>
              <a:rPr lang="en-US" sz="5400" dirty="0" smtClean="0">
                <a:latin typeface="Times New Roman" panose="02020603050405020304" pitchFamily="18" charset="0"/>
                <a:cs typeface="Times New Roman" panose="02020603050405020304" pitchFamily="18" charset="0"/>
              </a:rPr>
              <a:t> </a:t>
            </a:r>
            <a:r>
              <a:rPr lang="en-US" sz="5400" dirty="0" err="1" smtClean="0">
                <a:latin typeface="Times New Roman" panose="02020603050405020304" pitchFamily="18" charset="0"/>
                <a:cs typeface="Times New Roman" panose="02020603050405020304" pitchFamily="18" charset="0"/>
              </a:rPr>
              <a:t>thuyết</a:t>
            </a:r>
            <a:endParaRPr lang="en-US" sz="5400" dirty="0">
              <a:latin typeface="Times New Roman" panose="02020603050405020304" pitchFamily="18" charset="0"/>
              <a:cs typeface="Times New Roman" panose="02020603050405020304" pitchFamily="18" charset="0"/>
            </a:endParaRPr>
          </a:p>
        </p:txBody>
      </p:sp>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49231" y="233157"/>
            <a:ext cx="1009137" cy="813820"/>
          </a:xfrm>
          <a:prstGeom prst="rect">
            <a:avLst/>
          </a:prstGeom>
        </p:spPr>
      </p:pic>
      <p:pic>
        <p:nvPicPr>
          <p:cNvPr id="1026" name="Picture 2" descr="Bà Nguyễn Thị Sáu, bệnh nhân đang điều trị tại Bệnh viện Nhân dân 115, được đo loãng xương với máy DXA Hologic Horizon tại Trường ĐH Tôn Đức Thắng - Ảnh: Ngọc Tuyề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594051" y="2196828"/>
            <a:ext cx="6334125" cy="4219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313054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9" presetClass="path" presetSubtype="0" accel="50000" decel="50000" fill="hold" nodeType="clickEffect">
                                  <p:stCondLst>
                                    <p:cond delay="0"/>
                                  </p:stCondLst>
                                  <p:childTnLst>
                                    <p:animMotion origin="layout" path="M 1.66667E-6 1.11111E-6 L -0.8069 1.11111E-6 " pathEditMode="relative" rAng="0" ptsTypes="AA">
                                      <p:cBhvr>
                                        <p:cTn id="6" dur="2000" fill="hold"/>
                                        <p:tgtEl>
                                          <p:spTgt spid="1026"/>
                                        </p:tgtEl>
                                        <p:attrNameLst>
                                          <p:attrName>ppt_x</p:attrName>
                                          <p:attrName>ppt_y</p:attrName>
                                        </p:attrNameLst>
                                      </p:cBhvr>
                                      <p:rCtr x="-40352" y="0"/>
                                    </p:animMotion>
                                  </p:childTnLst>
                                </p:cTn>
                              </p:par>
                            </p:childTnLst>
                          </p:cTn>
                        </p:par>
                      </p:childTnLst>
                    </p:cTn>
                  </p:par>
                  <p:par>
                    <p:cTn id="7" fill="hold">
                      <p:stCondLst>
                        <p:cond delay="indefinite"/>
                      </p:stCondLst>
                      <p:childTnLst>
                        <p:par>
                          <p:cTn id="8" fill="hold">
                            <p:stCondLst>
                              <p:cond delay="0"/>
                            </p:stCondLst>
                            <p:childTnLst>
                              <p:par>
                                <p:cTn id="9" presetID="13" presetClass="exit" presetSubtype="32" fill="hold" nodeType="clickEffect">
                                  <p:stCondLst>
                                    <p:cond delay="0"/>
                                  </p:stCondLst>
                                  <p:childTnLst>
                                    <p:animEffect transition="out" filter="plus(out)">
                                      <p:cBhvr>
                                        <p:cTn id="10" dur="2000"/>
                                        <p:tgtEl>
                                          <p:spTgt spid="1026"/>
                                        </p:tgtEl>
                                      </p:cBhvr>
                                    </p:animEffect>
                                    <p:set>
                                      <p:cBhvr>
                                        <p:cTn id="11" dur="1" fill="hold">
                                          <p:stCondLst>
                                            <p:cond delay="1999"/>
                                          </p:stCondLst>
                                        </p:cTn>
                                        <p:tgtEl>
                                          <p:spTgt spid="1026"/>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par>
                                <p:cTn id="17" presetID="1" presetClass="entr" presetSubtype="0" fill="hold" grpId="0" nodeType="with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805</TotalTime>
  <Words>1561</Words>
  <Application>Microsoft Office PowerPoint</Application>
  <PresentationFormat>Widescreen</PresentationFormat>
  <Paragraphs>183</Paragraphs>
  <Slides>21</Slides>
  <Notes>14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21</vt:i4>
      </vt:variant>
    </vt:vector>
  </HeadingPairs>
  <TitlesOfParts>
    <vt:vector size="28" baseType="lpstr">
      <vt:lpstr>MS Gothic</vt:lpstr>
      <vt:lpstr>Arial</vt:lpstr>
      <vt:lpstr>Calibri</vt:lpstr>
      <vt:lpstr>Calibri Light</vt:lpstr>
      <vt:lpstr>Times New Roman</vt:lpstr>
      <vt:lpstr>Wingdings</vt:lpstr>
      <vt:lpstr>Office Theme</vt:lpstr>
      <vt:lpstr>KHÓA LUẬN TỐT NGHIỆP</vt:lpstr>
      <vt:lpstr>Nội dung</vt:lpstr>
      <vt:lpstr>Tổng quan</vt:lpstr>
      <vt:lpstr>PowerPoint Presentation</vt:lpstr>
      <vt:lpstr>PowerPoint Presentation</vt:lpstr>
      <vt:lpstr>Tổng quan</vt:lpstr>
      <vt:lpstr>Cơ sở lý thuyết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Kết luận</vt:lpstr>
      <vt:lpstr>Kết luận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KHÓA LUẬN TỐT NGHIỆP</dc:title>
  <dc:creator>Vien Nguyen</dc:creator>
  <cp:lastModifiedBy>Thai Tran</cp:lastModifiedBy>
  <cp:revision>127</cp:revision>
  <dcterms:created xsi:type="dcterms:W3CDTF">2016-01-01T13:48:52Z</dcterms:created>
  <dcterms:modified xsi:type="dcterms:W3CDTF">2016-01-13T03:00:52Z</dcterms:modified>
</cp:coreProperties>
</file>